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84F1-2782-4F5F-B66A-AF19BCC19B0A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3173-1A8D-464B-AA2A-99EF114985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84F1-2782-4F5F-B66A-AF19BCC19B0A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3173-1A8D-464B-AA2A-99EF114985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84F1-2782-4F5F-B66A-AF19BCC19B0A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3173-1A8D-464B-AA2A-99EF114985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84F1-2782-4F5F-B66A-AF19BCC19B0A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3173-1A8D-464B-AA2A-99EF114985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84F1-2782-4F5F-B66A-AF19BCC19B0A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3173-1A8D-464B-AA2A-99EF114985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84F1-2782-4F5F-B66A-AF19BCC19B0A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3173-1A8D-464B-AA2A-99EF114985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84F1-2782-4F5F-B66A-AF19BCC19B0A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3173-1A8D-464B-AA2A-99EF114985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84F1-2782-4F5F-B66A-AF19BCC19B0A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3173-1A8D-464B-AA2A-99EF114985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84F1-2782-4F5F-B66A-AF19BCC19B0A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3173-1A8D-464B-AA2A-99EF114985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84F1-2782-4F5F-B66A-AF19BCC19B0A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3173-1A8D-464B-AA2A-99EF114985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FC84F1-2782-4F5F-B66A-AF19BCC19B0A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8A3173-1A8D-464B-AA2A-99EF1149850A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FC84F1-2782-4F5F-B66A-AF19BCC19B0A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8A3173-1A8D-464B-AA2A-99EF1149850A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44000">
              <a:srgbClr val="FFFF0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81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200" dirty="0" err="1" smtClean="0"/>
              <a:t>Mavzu</a:t>
            </a:r>
            <a:r>
              <a:rPr lang="en-US" sz="3200" dirty="0" smtClean="0"/>
              <a:t>: </a:t>
            </a:r>
            <a:r>
              <a:rPr lang="en-US" sz="2000" b="1" dirty="0" err="1"/>
              <a:t>Vatanimizda</a:t>
            </a:r>
            <a:r>
              <a:rPr lang="en-US" sz="2000" b="1" dirty="0"/>
              <a:t> </a:t>
            </a:r>
            <a:r>
              <a:rPr lang="en-US" sz="2000" b="1" dirty="0" err="1"/>
              <a:t>informatika</a:t>
            </a:r>
            <a:r>
              <a:rPr lang="en-US" sz="2000" b="1" dirty="0"/>
              <a:t> </a:t>
            </a:r>
            <a:r>
              <a:rPr lang="en-US" sz="2000" b="1" dirty="0" err="1"/>
              <a:t>fanining</a:t>
            </a:r>
            <a:r>
              <a:rPr lang="en-US" sz="2000" b="1" dirty="0"/>
              <a:t> </a:t>
            </a:r>
            <a:r>
              <a:rPr lang="en-US" sz="2000" b="1" dirty="0" err="1"/>
              <a:t>holati</a:t>
            </a:r>
            <a:r>
              <a:rPr lang="en-US" sz="2000" b="1" dirty="0"/>
              <a:t> </a:t>
            </a:r>
            <a:r>
              <a:rPr lang="en-US" sz="2000" b="1" dirty="0" err="1"/>
              <a:t>va</a:t>
            </a:r>
            <a:r>
              <a:rPr lang="en-US" sz="2000" b="1" dirty="0"/>
              <a:t> </a:t>
            </a:r>
            <a:r>
              <a:rPr lang="en-US" sz="2000" b="1" dirty="0" err="1"/>
              <a:t>rivojlanish</a:t>
            </a:r>
            <a:r>
              <a:rPr lang="en-US" sz="2000" b="1" dirty="0"/>
              <a:t> </a:t>
            </a:r>
            <a:r>
              <a:rPr lang="en-US" sz="2000" b="1" dirty="0" err="1"/>
              <a:t>istiqbollari</a:t>
            </a:r>
            <a:r>
              <a:rPr lang="ru-RU" sz="2000"/>
              <a:t/>
            </a:r>
            <a:br>
              <a:rPr lang="ru-RU" sz="2000"/>
            </a:b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err="1"/>
              <a:t>Reja</a:t>
            </a:r>
            <a:r>
              <a:rPr lang="ru-RU" dirty="0"/>
              <a:t>:</a:t>
            </a:r>
          </a:p>
          <a:p>
            <a:pPr lvl="0"/>
            <a:r>
              <a:rPr lang="ru-RU" dirty="0" err="1"/>
              <a:t>Informatsiya</a:t>
            </a:r>
            <a:r>
              <a:rPr lang="ru-RU" dirty="0"/>
              <a:t> </a:t>
            </a:r>
            <a:r>
              <a:rPr lang="ru-RU" dirty="0" err="1"/>
              <a:t>haqida</a:t>
            </a:r>
            <a:r>
              <a:rPr lang="ru-RU" dirty="0"/>
              <a:t> </a:t>
            </a:r>
            <a:r>
              <a:rPr lang="ru-RU" dirty="0" err="1"/>
              <a:t>tushuncha</a:t>
            </a:r>
            <a:r>
              <a:rPr lang="ru-RU" dirty="0"/>
              <a:t>.</a:t>
            </a:r>
          </a:p>
          <a:p>
            <a:pPr lvl="0"/>
            <a:r>
              <a:rPr lang="ru-RU" dirty="0" err="1"/>
              <a:t>Jamiyatda</a:t>
            </a:r>
            <a:r>
              <a:rPr lang="ru-RU" dirty="0"/>
              <a:t> </a:t>
            </a:r>
            <a:r>
              <a:rPr lang="ru-RU" dirty="0" err="1"/>
              <a:t>informatika</a:t>
            </a:r>
            <a:r>
              <a:rPr lang="ru-RU" dirty="0"/>
              <a:t> </a:t>
            </a:r>
            <a:r>
              <a:rPr lang="ru-RU" dirty="0" err="1"/>
              <a:t>faniningroli</a:t>
            </a:r>
            <a:r>
              <a:rPr lang="ru-RU" dirty="0"/>
              <a:t>.</a:t>
            </a:r>
          </a:p>
          <a:p>
            <a:pPr lvl="0"/>
            <a:r>
              <a:rPr lang="ru-RU" dirty="0" err="1"/>
              <a:t>Jamiyatda</a:t>
            </a:r>
            <a:r>
              <a:rPr lang="ru-RU" dirty="0"/>
              <a:t> </a:t>
            </a:r>
            <a:r>
              <a:rPr lang="ru-RU" dirty="0" err="1"/>
              <a:t>informatika</a:t>
            </a:r>
            <a:r>
              <a:rPr lang="ru-RU" dirty="0"/>
              <a:t> </a:t>
            </a:r>
            <a:r>
              <a:rPr lang="ru-RU" dirty="0" err="1"/>
              <a:t>fanining</a:t>
            </a:r>
            <a:r>
              <a:rPr lang="ru-RU" dirty="0"/>
              <a:t> </a:t>
            </a:r>
            <a:r>
              <a:rPr lang="ru-RU" dirty="0" err="1"/>
              <a:t>o’rni</a:t>
            </a:r>
            <a:r>
              <a:rPr lang="ru-RU" dirty="0"/>
              <a:t>.</a:t>
            </a:r>
          </a:p>
          <a:p>
            <a:pPr lvl="0"/>
            <a:r>
              <a:rPr lang="ru-RU" dirty="0" err="1"/>
              <a:t>Informatikaning</a:t>
            </a:r>
            <a:r>
              <a:rPr lang="ru-RU" dirty="0"/>
              <a:t> </a:t>
            </a:r>
            <a:r>
              <a:rPr lang="ru-RU" dirty="0" err="1"/>
              <a:t>axborotlashgan</a:t>
            </a:r>
            <a:r>
              <a:rPr lang="ru-RU" dirty="0"/>
              <a:t> </a:t>
            </a:r>
            <a:r>
              <a:rPr lang="ru-RU" dirty="0" err="1"/>
              <a:t>jamiyatdagi</a:t>
            </a:r>
            <a:r>
              <a:rPr lang="ru-RU" dirty="0"/>
              <a:t> </a:t>
            </a:r>
            <a:r>
              <a:rPr lang="ru-RU" dirty="0" err="1"/>
              <a:t>o’rni</a:t>
            </a:r>
            <a:r>
              <a:rPr lang="ru-RU" dirty="0" smtClean="0"/>
              <a:t>.</a:t>
            </a:r>
            <a:endParaRPr lang="en-US" dirty="0" smtClean="0"/>
          </a:p>
          <a:p>
            <a:pPr lvl="0"/>
            <a:endParaRPr lang="ru-RU" dirty="0"/>
          </a:p>
        </p:txBody>
      </p:sp>
      <p:pic>
        <p:nvPicPr>
          <p:cNvPr id="6" name="Picture 2" descr="D:\RASIM\Kompyuter\kanpettir   RASMI\monitor\TN_t2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14678" y="4500570"/>
            <a:ext cx="2500330" cy="2000264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4000">
              <a:srgbClr val="FFFF00">
                <a:alpha val="48000"/>
              </a:srgb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28604"/>
            <a:ext cx="4038600" cy="6072230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/>
              <a:t>Bugungi</a:t>
            </a:r>
            <a:r>
              <a:rPr lang="en-US" dirty="0"/>
              <a:t> </a:t>
            </a:r>
            <a:r>
              <a:rPr lang="en-US" dirty="0" err="1"/>
              <a:t>kunda</a:t>
            </a:r>
            <a:r>
              <a:rPr lang="en-US" dirty="0"/>
              <a:t> </a:t>
            </a:r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texnalogiyasini</a:t>
            </a:r>
            <a:r>
              <a:rPr lang="en-US" dirty="0"/>
              <a:t> </a:t>
            </a:r>
            <a:r>
              <a:rPr lang="en-US" dirty="0" err="1"/>
              <a:t>shartli</a:t>
            </a:r>
            <a:r>
              <a:rPr lang="en-US" dirty="0"/>
              <a:t> </a:t>
            </a:r>
            <a:r>
              <a:rPr lang="en-US" dirty="0" err="1"/>
              <a:t>ravishda</a:t>
            </a:r>
            <a:r>
              <a:rPr lang="en-US" dirty="0"/>
              <a:t> </a:t>
            </a:r>
            <a:r>
              <a:rPr lang="en-US" dirty="0" err="1"/>
              <a:t>saqlovchi</a:t>
            </a:r>
            <a:r>
              <a:rPr lang="en-US" dirty="0"/>
              <a:t>, </a:t>
            </a:r>
            <a:r>
              <a:rPr lang="en-US" dirty="0" err="1"/>
              <a:t>ratsionallashtiruvchi</a:t>
            </a:r>
            <a:r>
              <a:rPr lang="en-US" dirty="0"/>
              <a:t>, </a:t>
            </a:r>
            <a:r>
              <a:rPr lang="en-US" dirty="0" err="1"/>
              <a:t>yaratuvchi</a:t>
            </a:r>
            <a:r>
              <a:rPr lang="en-US" dirty="0"/>
              <a:t> </a:t>
            </a:r>
            <a:r>
              <a:rPr lang="en-US" dirty="0" err="1"/>
              <a:t>turlarga</a:t>
            </a:r>
            <a:r>
              <a:rPr lang="en-US" dirty="0"/>
              <a:t> </a:t>
            </a:r>
            <a:r>
              <a:rPr lang="en-US" dirty="0" err="1"/>
              <a:t>ajratilishi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. </a:t>
            </a:r>
            <a:r>
              <a:rPr lang="en-US" dirty="0" err="1"/>
              <a:t>Birinchi</a:t>
            </a:r>
            <a:r>
              <a:rPr lang="en-US" dirty="0"/>
              <a:t> </a:t>
            </a:r>
            <a:r>
              <a:rPr lang="en-US" dirty="0" err="1"/>
              <a:t>turdagi</a:t>
            </a:r>
            <a:r>
              <a:rPr lang="en-US" dirty="0"/>
              <a:t> </a:t>
            </a:r>
            <a:r>
              <a:rPr lang="en-US" dirty="0" err="1"/>
              <a:t>texnalogiyalar</a:t>
            </a:r>
            <a:r>
              <a:rPr lang="en-US" dirty="0"/>
              <a:t> </a:t>
            </a:r>
            <a:r>
              <a:rPr lang="en-US" dirty="0" err="1"/>
              <a:t>mehnatni</a:t>
            </a:r>
            <a:r>
              <a:rPr lang="en-US" dirty="0"/>
              <a:t>, </a:t>
            </a:r>
            <a:r>
              <a:rPr lang="en-US" dirty="0" err="1"/>
              <a:t>moddiy</a:t>
            </a:r>
            <a:r>
              <a:rPr lang="en-US" dirty="0"/>
              <a:t> </a:t>
            </a:r>
            <a:r>
              <a:rPr lang="en-US" dirty="0" err="1"/>
              <a:t>resurslarni</a:t>
            </a:r>
            <a:r>
              <a:rPr lang="en-US" dirty="0"/>
              <a:t>, </a:t>
            </a:r>
            <a:r>
              <a:rPr lang="en-US" dirty="0" err="1"/>
              <a:t>vaqtni</a:t>
            </a:r>
            <a:r>
              <a:rPr lang="en-US" dirty="0"/>
              <a:t> </a:t>
            </a:r>
            <a:r>
              <a:rPr lang="en-US" dirty="0" err="1"/>
              <a:t>tejaydi</a:t>
            </a:r>
            <a:r>
              <a:rPr lang="en-US" dirty="0"/>
              <a:t>. </a:t>
            </a:r>
            <a:r>
              <a:rPr lang="en-US" dirty="0" err="1"/>
              <a:t>Ratsionallashtiruvchi</a:t>
            </a:r>
            <a:r>
              <a:rPr lang="en-US" dirty="0"/>
              <a:t> </a:t>
            </a:r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texnalogiyalariga</a:t>
            </a:r>
            <a:r>
              <a:rPr lang="en-US" dirty="0"/>
              <a:t> </a:t>
            </a:r>
            <a:r>
              <a:rPr lang="en-US" dirty="0" err="1"/>
              <a:t>chiptalar</a:t>
            </a:r>
            <a:r>
              <a:rPr lang="en-US" dirty="0"/>
              <a:t> </a:t>
            </a:r>
            <a:r>
              <a:rPr lang="en-US" dirty="0" err="1"/>
              <a:t>buyurtma</a:t>
            </a:r>
            <a:r>
              <a:rPr lang="en-US" dirty="0"/>
              <a:t> </a:t>
            </a:r>
            <a:r>
              <a:rPr lang="en-US" dirty="0" err="1"/>
              <a:t>qilish</a:t>
            </a:r>
            <a:r>
              <a:rPr lang="en-US" dirty="0"/>
              <a:t> , </a:t>
            </a:r>
            <a:r>
              <a:rPr lang="en-US" dirty="0" err="1"/>
              <a:t>mehmonxona</a:t>
            </a:r>
            <a:r>
              <a:rPr lang="en-US" dirty="0"/>
              <a:t> </a:t>
            </a:r>
            <a:r>
              <a:rPr lang="en-US" dirty="0" err="1"/>
              <a:t>hisob</a:t>
            </a:r>
            <a:r>
              <a:rPr lang="en-US" dirty="0"/>
              <a:t>- </a:t>
            </a:r>
            <a:r>
              <a:rPr lang="en-US" dirty="0" err="1"/>
              <a:t>kitoblari</a:t>
            </a:r>
            <a:r>
              <a:rPr lang="en-US" dirty="0"/>
              <a:t> </a:t>
            </a:r>
            <a:r>
              <a:rPr lang="en-US" dirty="0" err="1"/>
              <a:t>tizimlari</a:t>
            </a:r>
            <a:r>
              <a:rPr lang="en-US" dirty="0"/>
              <a:t> </a:t>
            </a:r>
            <a:r>
              <a:rPr lang="en-US" dirty="0" err="1"/>
              <a:t>misol</a:t>
            </a:r>
            <a:r>
              <a:rPr lang="en-US" dirty="0"/>
              <a:t> </a:t>
            </a:r>
            <a:r>
              <a:rPr lang="en-US" dirty="0" err="1"/>
              <a:t>bo’ladi</a:t>
            </a:r>
            <a:r>
              <a:rPr lang="en-US" dirty="0"/>
              <a:t>. </a:t>
            </a:r>
            <a:r>
              <a:rPr lang="en-US" dirty="0" err="1"/>
              <a:t>Yaratuvchi</a:t>
            </a:r>
            <a:r>
              <a:rPr lang="en-US" dirty="0"/>
              <a:t> </a:t>
            </a:r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texnalogiyalari</a:t>
            </a:r>
            <a:r>
              <a:rPr lang="en-US" dirty="0"/>
              <a:t> </a:t>
            </a:r>
            <a:r>
              <a:rPr lang="en-US" dirty="0" err="1"/>
              <a:t>axborotlarni</a:t>
            </a:r>
            <a:r>
              <a:rPr lang="en-US" dirty="0"/>
              <a:t> </a:t>
            </a:r>
            <a:r>
              <a:rPr lang="en-US" dirty="0" err="1"/>
              <a:t>ishlab</a:t>
            </a:r>
            <a:r>
              <a:rPr lang="en-US" dirty="0"/>
              <a:t> </a:t>
            </a:r>
            <a:r>
              <a:rPr lang="en-US" dirty="0" err="1"/>
              <a:t>chiqadigan</a:t>
            </a:r>
            <a:r>
              <a:rPr lang="en-US" dirty="0"/>
              <a:t>, </a:t>
            </a:r>
            <a:r>
              <a:rPr lang="en-US" dirty="0" err="1"/>
              <a:t>undan</a:t>
            </a:r>
            <a:r>
              <a:rPr lang="en-US" dirty="0"/>
              <a:t> </a:t>
            </a:r>
            <a:r>
              <a:rPr lang="en-US" dirty="0" err="1"/>
              <a:t>foydalaniladigan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insonni</a:t>
            </a:r>
            <a:r>
              <a:rPr lang="en-US" dirty="0"/>
              <a:t> </a:t>
            </a:r>
            <a:r>
              <a:rPr lang="en-US" dirty="0" err="1"/>
              <a:t>tarkibiy</a:t>
            </a:r>
            <a:r>
              <a:rPr lang="en-US" dirty="0"/>
              <a:t> </a:t>
            </a:r>
            <a:r>
              <a:rPr lang="en-US" dirty="0" err="1"/>
              <a:t>qism</a:t>
            </a:r>
            <a:r>
              <a:rPr lang="en-US" dirty="0"/>
              <a:t> </a:t>
            </a:r>
            <a:r>
              <a:rPr lang="en-US" dirty="0" err="1"/>
              <a:t>sifatida</a:t>
            </a:r>
            <a:r>
              <a:rPr lang="en-US" dirty="0"/>
              <a:t> </a:t>
            </a:r>
            <a:r>
              <a:rPr lang="en-US" dirty="0" err="1"/>
              <a:t>o’z</a:t>
            </a:r>
            <a:r>
              <a:rPr lang="en-US" dirty="0"/>
              <a:t> </a:t>
            </a:r>
            <a:r>
              <a:rPr lang="en-US" dirty="0" err="1"/>
              <a:t>ichiga</a:t>
            </a:r>
            <a:r>
              <a:rPr lang="en-US" dirty="0"/>
              <a:t> </a:t>
            </a:r>
            <a:r>
              <a:rPr lang="en-US" dirty="0" err="1"/>
              <a:t>oladigan</a:t>
            </a:r>
            <a:r>
              <a:rPr lang="en-US" dirty="0"/>
              <a:t> </a:t>
            </a:r>
            <a:r>
              <a:rPr lang="en-US" dirty="0" err="1"/>
              <a:t>tizimlardan</a:t>
            </a:r>
            <a:r>
              <a:rPr lang="en-US" dirty="0"/>
              <a:t> </a:t>
            </a:r>
            <a:r>
              <a:rPr lang="en-US" dirty="0" err="1"/>
              <a:t>iborat</a:t>
            </a:r>
            <a:r>
              <a:rPr lang="en-US" dirty="0"/>
              <a:t>. </a:t>
            </a:r>
            <a:endParaRPr lang="ru-RU" dirty="0"/>
          </a:p>
          <a:p>
            <a:endParaRPr lang="ru-RU" dirty="0"/>
          </a:p>
        </p:txBody>
      </p:sp>
      <p:pic>
        <p:nvPicPr>
          <p:cNvPr id="9218" name="Picture 2" descr="D:\RASIM\Kompyuter\kanpettir   RASMI\notebook\ThinkPad_T_Series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714488"/>
            <a:ext cx="3857651" cy="3429024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rgbClr val="A603AB">
                <a:alpha val="18000"/>
              </a:srgbClr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57166"/>
            <a:ext cx="4038600" cy="5768997"/>
          </a:xfrm>
        </p:spPr>
        <p:txBody>
          <a:bodyPr>
            <a:normAutofit fontScale="92500"/>
          </a:bodyPr>
          <a:lstStyle/>
          <a:p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texnalogiyalarining</a:t>
            </a:r>
            <a:r>
              <a:rPr lang="en-US" dirty="0"/>
              <a:t> </a:t>
            </a:r>
            <a:r>
              <a:rPr lang="en-US" dirty="0" err="1"/>
              <a:t>hozitgi</a:t>
            </a:r>
            <a:r>
              <a:rPr lang="en-US" dirty="0"/>
              <a:t> </a:t>
            </a:r>
            <a:r>
              <a:rPr lang="en-US" dirty="0" err="1"/>
              <a:t>zamon</a:t>
            </a:r>
            <a:r>
              <a:rPr lang="en-US" dirty="0"/>
              <a:t> </a:t>
            </a:r>
            <a:r>
              <a:rPr lang="en-US" dirty="0" err="1"/>
              <a:t>taraqqiyoti</a:t>
            </a:r>
            <a:r>
              <a:rPr lang="en-US" dirty="0"/>
              <a:t> </a:t>
            </a:r>
            <a:r>
              <a:rPr lang="en-US" dirty="0" err="1"/>
              <a:t>hamda</a:t>
            </a:r>
            <a:r>
              <a:rPr lang="en-US" dirty="0"/>
              <a:t> </a:t>
            </a:r>
            <a:r>
              <a:rPr lang="en-US" dirty="0" err="1"/>
              <a:t>yutuqlari</a:t>
            </a:r>
            <a:r>
              <a:rPr lang="en-US" dirty="0"/>
              <a:t> fan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inson</a:t>
            </a:r>
            <a:r>
              <a:rPr lang="en-US" dirty="0"/>
              <a:t> </a:t>
            </a:r>
            <a:r>
              <a:rPr lang="en-US" dirty="0" err="1"/>
              <a:t>faoliyatining</a:t>
            </a:r>
            <a:r>
              <a:rPr lang="en-US" dirty="0"/>
              <a:t> </a:t>
            </a:r>
            <a:r>
              <a:rPr lang="en-US" dirty="0" err="1"/>
              <a:t>barcha</a:t>
            </a:r>
            <a:r>
              <a:rPr lang="en-US" dirty="0"/>
              <a:t> </a:t>
            </a:r>
            <a:r>
              <a:rPr lang="en-US" dirty="0" err="1"/>
              <a:t>sohalarini</a:t>
            </a:r>
            <a:r>
              <a:rPr lang="en-US" dirty="0"/>
              <a:t> </a:t>
            </a:r>
            <a:r>
              <a:rPr lang="en-US" dirty="0" err="1"/>
              <a:t>axcborotlashtirish</a:t>
            </a:r>
            <a:r>
              <a:rPr lang="en-US" dirty="0"/>
              <a:t> </a:t>
            </a:r>
            <a:r>
              <a:rPr lang="en-US" dirty="0" err="1"/>
              <a:t>zarurligini</a:t>
            </a:r>
            <a:r>
              <a:rPr lang="en-US" dirty="0"/>
              <a:t> </a:t>
            </a:r>
            <a:r>
              <a:rPr lang="en-US" dirty="0" err="1"/>
              <a:t>ko’rsatmoqda</a:t>
            </a:r>
            <a:r>
              <a:rPr lang="en-US" dirty="0"/>
              <a:t>. </a:t>
            </a:r>
            <a:r>
              <a:rPr lang="en-US" dirty="0" err="1"/>
              <a:t>Chunki</a:t>
            </a:r>
            <a:r>
              <a:rPr lang="en-US" dirty="0"/>
              <a:t> </a:t>
            </a:r>
            <a:r>
              <a:rPr lang="en-US" dirty="0" err="1"/>
              <a:t>aynan</a:t>
            </a:r>
            <a:r>
              <a:rPr lang="en-US" dirty="0"/>
              <a:t> </a:t>
            </a:r>
            <a:r>
              <a:rPr lang="en-US" dirty="0" err="1"/>
              <a:t>mana</a:t>
            </a:r>
            <a:r>
              <a:rPr lang="en-US" dirty="0"/>
              <a:t> </a:t>
            </a:r>
            <a:r>
              <a:rPr lang="en-US" dirty="0" err="1"/>
              <a:t>shu</a:t>
            </a:r>
            <a:r>
              <a:rPr lang="en-US" dirty="0"/>
              <a:t> </a:t>
            </a:r>
            <a:r>
              <a:rPr lang="en-US" dirty="0" err="1"/>
              <a:t>narsa</a:t>
            </a:r>
            <a:r>
              <a:rPr lang="en-US" dirty="0"/>
              <a:t> </a:t>
            </a:r>
            <a:r>
              <a:rPr lang="en-US" dirty="0" err="1"/>
              <a:t>butun</a:t>
            </a:r>
            <a:r>
              <a:rPr lang="en-US" dirty="0"/>
              <a:t> </a:t>
            </a:r>
            <a:r>
              <a:rPr lang="en-US" dirty="0" err="1"/>
              <a:t>jamiyatning</a:t>
            </a:r>
            <a:r>
              <a:rPr lang="en-US" dirty="0"/>
              <a:t> </a:t>
            </a:r>
            <a:r>
              <a:rPr lang="en-US" dirty="0" err="1"/>
              <a:t>axborotlashtirilishi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asos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muhim</a:t>
            </a:r>
            <a:r>
              <a:rPr lang="en-US" dirty="0"/>
              <a:t> </a:t>
            </a:r>
            <a:r>
              <a:rPr lang="en-US" dirty="0" err="1"/>
              <a:t>zamin</a:t>
            </a:r>
            <a:r>
              <a:rPr lang="en-US" dirty="0"/>
              <a:t> </a:t>
            </a:r>
            <a:r>
              <a:rPr lang="en-US" dirty="0" err="1"/>
              <a:t>bo’ladi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10242" name="Picture 2" descr="D:\RASIM\Kompyuter\kanpettir   RASMI\Images\images5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1643050"/>
            <a:ext cx="3071834" cy="3143272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82"/>
            </a:gs>
            <a:gs pos="30000">
              <a:srgbClr val="66008F"/>
            </a:gs>
            <a:gs pos="64999">
              <a:srgbClr val="BA0066"/>
            </a:gs>
            <a:gs pos="89999">
              <a:srgbClr val="FF0000"/>
            </a:gs>
            <a:gs pos="100000">
              <a:srgbClr val="FF8200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00042"/>
            <a:ext cx="4038600" cy="5626121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>
                <a:solidFill>
                  <a:srgbClr val="00B0F0"/>
                </a:solidFill>
              </a:rPr>
              <a:t>Jamiyatni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axborotlashtirish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deganda</a:t>
            </a:r>
            <a:r>
              <a:rPr lang="en-US" dirty="0">
                <a:solidFill>
                  <a:srgbClr val="00B0F0"/>
                </a:solidFill>
              </a:rPr>
              <a:t>, </a:t>
            </a:r>
            <a:r>
              <a:rPr lang="en-US" dirty="0" err="1">
                <a:solidFill>
                  <a:srgbClr val="00B0F0"/>
                </a:solidFill>
              </a:rPr>
              <a:t>axborotdan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iqtisodni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rivojlantirish</a:t>
            </a:r>
            <a:r>
              <a:rPr lang="en-US" dirty="0">
                <a:solidFill>
                  <a:srgbClr val="00B0F0"/>
                </a:solidFill>
              </a:rPr>
              <a:t>, </a:t>
            </a:r>
            <a:r>
              <a:rPr lang="en-US" dirty="0" err="1">
                <a:solidFill>
                  <a:srgbClr val="00B0F0"/>
                </a:solidFill>
              </a:rPr>
              <a:t>mamlakat</a:t>
            </a:r>
            <a:r>
              <a:rPr lang="en-US" dirty="0">
                <a:solidFill>
                  <a:srgbClr val="00B0F0"/>
                </a:solidFill>
              </a:rPr>
              <a:t> fan </a:t>
            </a:r>
            <a:r>
              <a:rPr lang="en-US" dirty="0" err="1">
                <a:solidFill>
                  <a:srgbClr val="00B0F0"/>
                </a:solidFill>
              </a:rPr>
              <a:t>texnika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taraqqiyotini</a:t>
            </a:r>
            <a:r>
              <a:rPr lang="en-US" dirty="0">
                <a:solidFill>
                  <a:srgbClr val="00B0F0"/>
                </a:solidFill>
              </a:rPr>
              <a:t>, </a:t>
            </a:r>
            <a:r>
              <a:rPr lang="en-US" dirty="0" err="1">
                <a:solidFill>
                  <a:srgbClr val="00B0F0"/>
                </a:solidFill>
              </a:rPr>
              <a:t>jamiyatni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demokratlashtirish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va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intellektuallashtirish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jarayonini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jadallashtirishni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ta’minlaydigan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jamiyat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boyligi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sifatida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foydalanish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tushuniladi</a:t>
            </a:r>
            <a:r>
              <a:rPr lang="en-US" dirty="0">
                <a:solidFill>
                  <a:srgbClr val="00B0F0"/>
                </a:solidFill>
              </a:rPr>
              <a:t>.</a:t>
            </a:r>
            <a:endParaRPr lang="ru-RU" dirty="0">
              <a:solidFill>
                <a:srgbClr val="00B0F0"/>
              </a:solidFill>
            </a:endParaRPr>
          </a:p>
          <a:p>
            <a:r>
              <a:rPr lang="en-US" dirty="0" err="1">
                <a:solidFill>
                  <a:srgbClr val="00B0F0"/>
                </a:solidFill>
              </a:rPr>
              <a:t>Darhaqiqat</a:t>
            </a:r>
            <a:r>
              <a:rPr lang="en-US" dirty="0">
                <a:solidFill>
                  <a:srgbClr val="00B0F0"/>
                </a:solidFill>
              </a:rPr>
              <a:t>, </a:t>
            </a:r>
            <a:r>
              <a:rPr lang="en-US" dirty="0" err="1">
                <a:solidFill>
                  <a:srgbClr val="00B0F0"/>
                </a:solidFill>
              </a:rPr>
              <a:t>jamiyatni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axborotlashtirish</a:t>
            </a:r>
            <a:r>
              <a:rPr lang="en-US" dirty="0">
                <a:solidFill>
                  <a:srgbClr val="00B0F0"/>
                </a:solidFill>
              </a:rPr>
              <a:t>- </a:t>
            </a:r>
            <a:r>
              <a:rPr lang="en-US" dirty="0" err="1">
                <a:solidFill>
                  <a:srgbClr val="00B0F0"/>
                </a:solidFill>
              </a:rPr>
              <a:t>inson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hayotining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barcha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jabhalarida</a:t>
            </a:r>
            <a:r>
              <a:rPr lang="en-US" dirty="0">
                <a:solidFill>
                  <a:srgbClr val="00B0F0"/>
                </a:solidFill>
              </a:rPr>
              <a:t> intellectual </a:t>
            </a:r>
            <a:r>
              <a:rPr lang="en-US" dirty="0" err="1">
                <a:solidFill>
                  <a:srgbClr val="00B0F0"/>
                </a:solidFill>
              </a:rPr>
              <a:t>faolyatning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rolini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oshirish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bilan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bog’liq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obektivjarayon</a:t>
            </a:r>
            <a:r>
              <a:rPr lang="en-US" dirty="0">
                <a:solidFill>
                  <a:srgbClr val="00B0F0"/>
                </a:solidFill>
              </a:rPr>
              <a:t> </a:t>
            </a:r>
            <a:r>
              <a:rPr lang="en-US" dirty="0" err="1">
                <a:solidFill>
                  <a:srgbClr val="00B0F0"/>
                </a:solidFill>
              </a:rPr>
              <a:t>hisoblanadi</a:t>
            </a:r>
            <a:r>
              <a:rPr lang="en-US" dirty="0">
                <a:solidFill>
                  <a:srgbClr val="00B0F0"/>
                </a:solidFill>
              </a:rPr>
              <a:t>. </a:t>
            </a:r>
            <a:endParaRPr lang="ru-RU" dirty="0">
              <a:solidFill>
                <a:srgbClr val="00B0F0"/>
              </a:solidFill>
            </a:endParaRPr>
          </a:p>
          <a:p>
            <a:endParaRPr lang="ru-RU" dirty="0">
              <a:solidFill>
                <a:srgbClr val="00B0F0"/>
              </a:solidFill>
            </a:endParaRPr>
          </a:p>
        </p:txBody>
      </p:sp>
      <p:pic>
        <p:nvPicPr>
          <p:cNvPr id="11266" name="Picture 2" descr="D:\RASIM\Kompyuter\kanpettir   RASMI\Images\6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857752" y="928670"/>
            <a:ext cx="3524250" cy="4363259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00042"/>
            <a:ext cx="4038600" cy="6072230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/>
              <a:t>Jamiyatni</a:t>
            </a:r>
            <a:r>
              <a:rPr lang="en-US" dirty="0"/>
              <a:t> </a:t>
            </a:r>
            <a:r>
              <a:rPr lang="en-US" dirty="0" err="1"/>
              <a:t>axborotlashtirishrespublkamiz</a:t>
            </a:r>
            <a:r>
              <a:rPr lang="en-US" dirty="0"/>
              <a:t> </a:t>
            </a:r>
            <a:r>
              <a:rPr lang="en-US" dirty="0" err="1"/>
              <a:t>xalqi</a:t>
            </a:r>
            <a:r>
              <a:rPr lang="en-US" dirty="0"/>
              <a:t> </a:t>
            </a:r>
            <a:r>
              <a:rPr lang="en-US" dirty="0" err="1"/>
              <a:t>turmush</a:t>
            </a:r>
            <a:r>
              <a:rPr lang="en-US" dirty="0"/>
              <a:t> </a:t>
            </a:r>
            <a:r>
              <a:rPr lang="en-US" dirty="0" err="1"/>
              <a:t>darajasining</a:t>
            </a:r>
            <a:r>
              <a:rPr lang="en-US" dirty="0"/>
              <a:t> </a:t>
            </a:r>
            <a:r>
              <a:rPr lang="en-US" dirty="0" err="1"/>
              <a:t>yaxshilanishiga</a:t>
            </a:r>
            <a:r>
              <a:rPr lang="en-US" dirty="0"/>
              <a:t>, </a:t>
            </a:r>
            <a:r>
              <a:rPr lang="en-US" dirty="0" err="1"/>
              <a:t>ijtimoiy</a:t>
            </a:r>
            <a:r>
              <a:rPr lang="en-US" dirty="0"/>
              <a:t> </a:t>
            </a:r>
            <a:r>
              <a:rPr lang="en-US" dirty="0" err="1"/>
              <a:t>ehtiyojlarning</a:t>
            </a:r>
            <a:r>
              <a:rPr lang="en-US" dirty="0"/>
              <a:t> </a:t>
            </a:r>
            <a:r>
              <a:rPr lang="en-US" dirty="0" err="1"/>
              <a:t>qondirilishiga</a:t>
            </a:r>
            <a:r>
              <a:rPr lang="en-US" dirty="0"/>
              <a:t>, </a:t>
            </a:r>
            <a:r>
              <a:rPr lang="en-US" dirty="0" err="1"/>
              <a:t>iqtisodning</a:t>
            </a:r>
            <a:r>
              <a:rPr lang="en-US" dirty="0"/>
              <a:t> </a:t>
            </a:r>
            <a:r>
              <a:rPr lang="en-US" dirty="0" err="1"/>
              <a:t>o’sishi</a:t>
            </a:r>
            <a:r>
              <a:rPr lang="en-US" dirty="0"/>
              <a:t> </a:t>
            </a:r>
            <a:r>
              <a:rPr lang="en-US" dirty="0" err="1"/>
              <a:t>hamda</a:t>
            </a:r>
            <a:r>
              <a:rPr lang="en-US" dirty="0"/>
              <a:t> fan – </a:t>
            </a:r>
            <a:r>
              <a:rPr lang="en-US" dirty="0" err="1"/>
              <a:t>mexanika</a:t>
            </a:r>
            <a:r>
              <a:rPr lang="en-US" dirty="0"/>
              <a:t> </a:t>
            </a:r>
            <a:r>
              <a:rPr lang="en-US" dirty="0" err="1"/>
              <a:t>taraqqiyotining</a:t>
            </a:r>
            <a:r>
              <a:rPr lang="en-US" dirty="0"/>
              <a:t> </a:t>
            </a:r>
            <a:r>
              <a:rPr lang="en-US" dirty="0" err="1"/>
              <a:t>jadallashishiga</a:t>
            </a:r>
            <a:r>
              <a:rPr lang="en-US" dirty="0"/>
              <a:t> </a:t>
            </a:r>
            <a:r>
              <a:rPr lang="en-US" dirty="0" err="1"/>
              <a:t>xizmat</a:t>
            </a:r>
            <a:r>
              <a:rPr lang="en-US" dirty="0"/>
              <a:t> </a:t>
            </a:r>
            <a:r>
              <a:rPr lang="en-US" dirty="0" err="1"/>
              <a:t>qiladi</a:t>
            </a:r>
            <a:r>
              <a:rPr lang="en-US" dirty="0"/>
              <a:t>. </a:t>
            </a:r>
            <a:endParaRPr lang="ru-RU" dirty="0"/>
          </a:p>
          <a:p>
            <a:r>
              <a:rPr lang="en-US" dirty="0" err="1"/>
              <a:t>Jamiyatni</a:t>
            </a:r>
            <a:r>
              <a:rPr lang="en-US" dirty="0"/>
              <a:t> </a:t>
            </a:r>
            <a:r>
              <a:rPr lang="en-US" dirty="0" err="1"/>
              <a:t>axborotlashtirish</a:t>
            </a:r>
            <a:r>
              <a:rPr lang="en-US" dirty="0"/>
              <a:t> </a:t>
            </a:r>
            <a:r>
              <a:rPr lang="en-US" dirty="0" err="1"/>
              <a:t>jarayonini</a:t>
            </a:r>
            <a:r>
              <a:rPr lang="en-US" dirty="0"/>
              <a:t> </a:t>
            </a:r>
            <a:r>
              <a:rPr lang="en-US" dirty="0" err="1"/>
              <a:t>besh</a:t>
            </a:r>
            <a:r>
              <a:rPr lang="en-US" dirty="0"/>
              <a:t> </a:t>
            </a:r>
            <a:r>
              <a:rPr lang="en-US" dirty="0" err="1"/>
              <a:t>asosiy</a:t>
            </a:r>
            <a:r>
              <a:rPr lang="en-US" dirty="0"/>
              <a:t> </a:t>
            </a:r>
            <a:r>
              <a:rPr lang="en-US" dirty="0" err="1"/>
              <a:t>yo’nalishiga</a:t>
            </a:r>
            <a:r>
              <a:rPr lang="en-US" dirty="0"/>
              <a:t> </a:t>
            </a:r>
            <a:r>
              <a:rPr lang="en-US" dirty="0" err="1"/>
              <a:t>ajratish</a:t>
            </a:r>
            <a:r>
              <a:rPr lang="en-US" dirty="0"/>
              <a:t> </a:t>
            </a:r>
            <a:r>
              <a:rPr lang="en-US" dirty="0" err="1"/>
              <a:t>mumkn</a:t>
            </a:r>
            <a:r>
              <a:rPr lang="en-US" dirty="0"/>
              <a:t>:</a:t>
            </a:r>
            <a:endParaRPr lang="ru-RU" dirty="0"/>
          </a:p>
          <a:p>
            <a:pPr lvl="0"/>
            <a:r>
              <a:rPr lang="en-US" dirty="0" err="1"/>
              <a:t>Mehnat</a:t>
            </a:r>
            <a:r>
              <a:rPr lang="en-US" dirty="0"/>
              <a:t>, </a:t>
            </a:r>
            <a:r>
              <a:rPr lang="en-US" dirty="0" err="1"/>
              <a:t>texnalogik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ishlab</a:t>
            </a:r>
            <a:r>
              <a:rPr lang="en-US" dirty="0"/>
              <a:t> </a:t>
            </a:r>
            <a:r>
              <a:rPr lang="en-US" dirty="0" err="1"/>
              <a:t>chiqarish</a:t>
            </a:r>
            <a:r>
              <a:rPr lang="en-US" dirty="0"/>
              <a:t> </a:t>
            </a:r>
            <a:r>
              <a:rPr lang="en-US" dirty="0" err="1"/>
              <a:t>jarayoyonining</a:t>
            </a:r>
            <a:r>
              <a:rPr lang="en-US" dirty="0"/>
              <a:t> </a:t>
            </a:r>
            <a:r>
              <a:rPr lang="en-US" dirty="0" err="1"/>
              <a:t>vosita</a:t>
            </a:r>
            <a:r>
              <a:rPr lang="en-US" dirty="0"/>
              <a:t> </a:t>
            </a:r>
            <a:r>
              <a:rPr lang="en-US" dirty="0" err="1"/>
              <a:t>jarayonini</a:t>
            </a:r>
            <a:r>
              <a:rPr lang="en-US" dirty="0"/>
              <a:t> </a:t>
            </a:r>
            <a:r>
              <a:rPr lang="en-US" dirty="0" err="1"/>
              <a:t>kompleks</a:t>
            </a:r>
            <a:r>
              <a:rPr lang="en-US" dirty="0"/>
              <a:t> </a:t>
            </a:r>
            <a:r>
              <a:rPr lang="en-US" dirty="0" err="1"/>
              <a:t>avtomatlashtirish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12290" name="Picture 2" descr="D:\RASIM\Kompyuter\kanpettir   RASMI\km\31371___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928670"/>
            <a:ext cx="4643438" cy="4286280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DDEBCF"/>
            </a:gs>
            <a:gs pos="50000">
              <a:srgbClr val="9CB86E"/>
            </a:gs>
            <a:gs pos="100000">
              <a:srgbClr val="156B13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642918"/>
            <a:ext cx="4038600" cy="5857916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en-US" dirty="0" err="1"/>
              <a:t>Mehnat</a:t>
            </a:r>
            <a:r>
              <a:rPr lang="en-US" dirty="0"/>
              <a:t>, </a:t>
            </a:r>
            <a:r>
              <a:rPr lang="en-US" dirty="0" err="1"/>
              <a:t>texnalogik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ishlab</a:t>
            </a:r>
            <a:r>
              <a:rPr lang="en-US" dirty="0"/>
              <a:t> </a:t>
            </a:r>
            <a:r>
              <a:rPr lang="en-US" dirty="0" err="1"/>
              <a:t>chiqarish</a:t>
            </a:r>
            <a:r>
              <a:rPr lang="en-US" dirty="0"/>
              <a:t> </a:t>
            </a:r>
            <a:r>
              <a:rPr lang="en-US" dirty="0" err="1"/>
              <a:t>jarayoyonining</a:t>
            </a:r>
            <a:r>
              <a:rPr lang="en-US" dirty="0"/>
              <a:t> </a:t>
            </a:r>
            <a:r>
              <a:rPr lang="en-US" dirty="0" err="1"/>
              <a:t>vosita</a:t>
            </a:r>
            <a:r>
              <a:rPr lang="en-US" dirty="0"/>
              <a:t> </a:t>
            </a:r>
            <a:r>
              <a:rPr lang="en-US" dirty="0" err="1"/>
              <a:t>jarayonini</a:t>
            </a:r>
            <a:r>
              <a:rPr lang="en-US" dirty="0"/>
              <a:t> </a:t>
            </a:r>
            <a:r>
              <a:rPr lang="en-US" dirty="0" err="1"/>
              <a:t>kompleks</a:t>
            </a:r>
            <a:r>
              <a:rPr lang="en-US" dirty="0"/>
              <a:t> </a:t>
            </a:r>
            <a:r>
              <a:rPr lang="en-US" dirty="0" err="1"/>
              <a:t>avtomatlashtirish</a:t>
            </a:r>
            <a:r>
              <a:rPr lang="en-US" dirty="0"/>
              <a:t>.</a:t>
            </a:r>
            <a:endParaRPr lang="ru-RU" dirty="0"/>
          </a:p>
          <a:p>
            <a:pPr lvl="0"/>
            <a:r>
              <a:rPr lang="en-US" dirty="0" err="1"/>
              <a:t>Ilmiy</a:t>
            </a:r>
            <a:r>
              <a:rPr lang="en-US" dirty="0"/>
              <a:t> </a:t>
            </a:r>
            <a:r>
              <a:rPr lang="en-US" dirty="0" err="1"/>
              <a:t>tadqiqotlar</a:t>
            </a:r>
            <a:r>
              <a:rPr lang="en-US" dirty="0"/>
              <a:t>, </a:t>
            </a:r>
            <a:r>
              <a:rPr lang="en-US" dirty="0" err="1"/>
              <a:t>loyihalash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ishlab</a:t>
            </a:r>
            <a:r>
              <a:rPr lang="en-US" dirty="0"/>
              <a:t> </a:t>
            </a:r>
            <a:r>
              <a:rPr lang="en-US" dirty="0" err="1"/>
              <a:t>chiqarish</a:t>
            </a:r>
            <a:r>
              <a:rPr lang="en-US" dirty="0"/>
              <a:t> </a:t>
            </a:r>
            <a:r>
              <a:rPr lang="en-US" dirty="0" err="1"/>
              <a:t>jarayonlarini</a:t>
            </a:r>
            <a:r>
              <a:rPr lang="en-US" dirty="0"/>
              <a:t> </a:t>
            </a:r>
            <a:r>
              <a:rPr lang="en-US" dirty="0" err="1"/>
              <a:t>axborotlashtirish</a:t>
            </a:r>
            <a:r>
              <a:rPr lang="en-US" dirty="0"/>
              <a:t>.</a:t>
            </a:r>
            <a:endParaRPr lang="ru-RU" dirty="0"/>
          </a:p>
          <a:p>
            <a:pPr lvl="0"/>
            <a:r>
              <a:rPr lang="ru-RU" dirty="0" err="1"/>
              <a:t>Tashkiliy</a:t>
            </a:r>
            <a:r>
              <a:rPr lang="ru-RU" dirty="0"/>
              <a:t> – </a:t>
            </a:r>
            <a:r>
              <a:rPr lang="ru-RU" dirty="0" err="1"/>
              <a:t>iqtisodiyboshqarishniavtomatlashtirish</a:t>
            </a:r>
            <a:r>
              <a:rPr lang="ru-RU" dirty="0"/>
              <a:t>.</a:t>
            </a:r>
          </a:p>
          <a:p>
            <a:pPr lvl="0"/>
            <a:r>
              <a:rPr lang="ru-RU" dirty="0"/>
              <a:t>Aholigaxizmatko’rsatishsohasiniaxborotlashtirish.Ta’limvakadrlartayyorlashjarayoniniaxborotlashtirish.</a:t>
            </a:r>
          </a:p>
          <a:p>
            <a:endParaRPr lang="ru-RU" dirty="0"/>
          </a:p>
        </p:txBody>
      </p:sp>
      <p:pic>
        <p:nvPicPr>
          <p:cNvPr id="13314" name="Picture 2" descr="D:\RASIM\Kompyuter\kanpettir   RASMI\monitor\TN_t2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857620" y="642918"/>
            <a:ext cx="4857784" cy="3357586"/>
          </a:xfrm>
          <a:prstGeom prst="rect">
            <a:avLst/>
          </a:prstGeom>
          <a:noFill/>
        </p:spPr>
      </p:pic>
      <p:pic>
        <p:nvPicPr>
          <p:cNvPr id="13315" name="Picture 3" descr="D:\RASIM\Kompyuter\kanpettir   RASMI\monitor\samsung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29190" y="3929066"/>
            <a:ext cx="2928958" cy="2286016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28604"/>
            <a:ext cx="4038600" cy="6215106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har</a:t>
            </a:r>
            <a:r>
              <a:rPr lang="en-US" dirty="0"/>
              <a:t> </a:t>
            </a:r>
            <a:r>
              <a:rPr lang="en-US" dirty="0" err="1"/>
              <a:t>qanday</a:t>
            </a:r>
            <a:r>
              <a:rPr lang="en-US" dirty="0"/>
              <a:t> fan </a:t>
            </a:r>
            <a:r>
              <a:rPr lang="en-US" dirty="0" err="1"/>
              <a:t>borligini</a:t>
            </a:r>
            <a:r>
              <a:rPr lang="en-US" dirty="0"/>
              <a:t> </a:t>
            </a:r>
            <a:r>
              <a:rPr lang="en-US" dirty="0" err="1"/>
              <a:t>ba’zi</a:t>
            </a:r>
            <a:r>
              <a:rPr lang="en-US" dirty="0"/>
              <a:t> </a:t>
            </a:r>
            <a:r>
              <a:rPr lang="en-US" dirty="0" err="1"/>
              <a:t>tushunchalarni</a:t>
            </a:r>
            <a:r>
              <a:rPr lang="en-US" dirty="0"/>
              <a:t> </a:t>
            </a:r>
            <a:r>
              <a:rPr lang="en-US" dirty="0" err="1"/>
              <a:t>umumlashgan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- </a:t>
            </a:r>
            <a:r>
              <a:rPr lang="en-US" dirty="0" err="1"/>
              <a:t>biriga</a:t>
            </a:r>
            <a:r>
              <a:rPr lang="en-US" dirty="0"/>
              <a:t> </a:t>
            </a:r>
            <a:r>
              <a:rPr lang="en-US" dirty="0" err="1"/>
              <a:t>bog’langan</a:t>
            </a:r>
            <a:r>
              <a:rPr lang="en-US" dirty="0"/>
              <a:t> </a:t>
            </a:r>
            <a:r>
              <a:rPr lang="en-US" dirty="0" err="1"/>
              <a:t>holda</a:t>
            </a:r>
            <a:r>
              <a:rPr lang="en-US" dirty="0"/>
              <a:t> </a:t>
            </a:r>
            <a:r>
              <a:rPr lang="en-US" dirty="0" err="1"/>
              <a:t>o’rganadi</a:t>
            </a:r>
            <a:r>
              <a:rPr lang="en-US" dirty="0"/>
              <a:t>. </a:t>
            </a:r>
            <a:r>
              <a:rPr lang="en-US" dirty="0" err="1"/>
              <a:t>Masalan</a:t>
            </a:r>
            <a:r>
              <a:rPr lang="en-US" dirty="0"/>
              <a:t>, </a:t>
            </a:r>
            <a:r>
              <a:rPr lang="en-US" dirty="0" err="1"/>
              <a:t>fizika</a:t>
            </a:r>
            <a:r>
              <a:rPr lang="en-US" dirty="0"/>
              <a:t> </a:t>
            </a:r>
            <a:r>
              <a:rPr lang="en-US" dirty="0" err="1"/>
              <a:t>tabiddagi</a:t>
            </a:r>
            <a:r>
              <a:rPr lang="en-US" dirty="0"/>
              <a:t> </a:t>
            </a:r>
            <a:r>
              <a:rPr lang="en-US" dirty="0" err="1"/>
              <a:t>voqealar</a:t>
            </a:r>
            <a:r>
              <a:rPr lang="en-US" dirty="0"/>
              <a:t> </a:t>
            </a:r>
            <a:r>
              <a:rPr lang="en-US" dirty="0" err="1"/>
              <a:t>hodisalar</a:t>
            </a:r>
            <a:r>
              <a:rPr lang="en-US" dirty="0"/>
              <a:t> </a:t>
            </a:r>
            <a:r>
              <a:rPr lang="en-US" dirty="0" err="1"/>
              <a:t>ularning</a:t>
            </a:r>
            <a:r>
              <a:rPr lang="en-US" dirty="0"/>
              <a:t> </a:t>
            </a:r>
            <a:r>
              <a:rPr lang="en-US" dirty="0" err="1"/>
              <a:t>kelib</a:t>
            </a:r>
            <a:r>
              <a:rPr lang="en-US" dirty="0"/>
              <a:t> </a:t>
            </a:r>
            <a:r>
              <a:rPr lang="en-US" dirty="0" err="1"/>
              <a:t>chiqish</a:t>
            </a:r>
            <a:r>
              <a:rPr lang="en-US" dirty="0"/>
              <a:t> </a:t>
            </a:r>
            <a:r>
              <a:rPr lang="en-US" dirty="0" err="1"/>
              <a:t>shar</a:t>
            </a:r>
            <a:r>
              <a:rPr lang="en-US" dirty="0"/>
              <a:t>- </a:t>
            </a:r>
            <a:r>
              <a:rPr lang="en-US" dirty="0" err="1"/>
              <a:t>sharoitlari</a:t>
            </a:r>
            <a:r>
              <a:rPr lang="en-US" dirty="0"/>
              <a:t>, </a:t>
            </a:r>
            <a:r>
              <a:rPr lang="en-US" dirty="0" err="1"/>
              <a:t>ulardan</a:t>
            </a:r>
            <a:r>
              <a:rPr lang="en-US" dirty="0"/>
              <a:t> </a:t>
            </a:r>
            <a:r>
              <a:rPr lang="en-US" dirty="0" err="1"/>
              <a:t>hayotda</a:t>
            </a:r>
            <a:r>
              <a:rPr lang="en-US" dirty="0"/>
              <a:t> </a:t>
            </a:r>
            <a:r>
              <a:rPr lang="en-US" dirty="0" err="1"/>
              <a:t>foydalanish</a:t>
            </a:r>
            <a:r>
              <a:rPr lang="en-US" dirty="0"/>
              <a:t> </a:t>
            </a:r>
            <a:r>
              <a:rPr lang="en-US" dirty="0" err="1"/>
              <a:t>kabilar</a:t>
            </a:r>
            <a:r>
              <a:rPr lang="en-US" dirty="0"/>
              <a:t> </a:t>
            </a:r>
            <a:r>
              <a:rPr lang="en-US" dirty="0" err="1"/>
              <a:t>foydalanadi</a:t>
            </a:r>
            <a:r>
              <a:rPr lang="en-US" dirty="0"/>
              <a:t>. </a:t>
            </a:r>
            <a:r>
              <a:rPr lang="en-US" dirty="0" err="1"/>
              <a:t>Fizikani</a:t>
            </a:r>
            <a:r>
              <a:rPr lang="en-US" dirty="0"/>
              <a:t> </a:t>
            </a:r>
            <a:r>
              <a:rPr lang="en-US" dirty="0" err="1"/>
              <a:t>o’qitishda</a:t>
            </a:r>
            <a:r>
              <a:rPr lang="en-US" dirty="0"/>
              <a:t> </a:t>
            </a:r>
            <a:r>
              <a:rPr lang="en-US" dirty="0" err="1"/>
              <a:t>turli</a:t>
            </a:r>
            <a:r>
              <a:rPr lang="en-US" dirty="0"/>
              <a:t> </a:t>
            </a:r>
            <a:r>
              <a:rPr lang="en-US" dirty="0" err="1"/>
              <a:t>usul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uslublardan</a:t>
            </a:r>
            <a:r>
              <a:rPr lang="en-US" dirty="0"/>
              <a:t> </a:t>
            </a:r>
            <a:r>
              <a:rPr lang="en-US" dirty="0" err="1"/>
              <a:t>foydalaniladi</a:t>
            </a:r>
            <a:r>
              <a:rPr lang="en-US" dirty="0"/>
              <a:t>. </a:t>
            </a:r>
            <a:r>
              <a:rPr lang="en-US" dirty="0" err="1"/>
              <a:t>Fizikada</a:t>
            </a:r>
            <a:r>
              <a:rPr lang="en-US" dirty="0"/>
              <a:t> </a:t>
            </a:r>
            <a:r>
              <a:rPr lang="en-US" dirty="0" err="1"/>
              <a:t>bilishning</a:t>
            </a:r>
            <a:r>
              <a:rPr lang="en-US" dirty="0"/>
              <a:t> </a:t>
            </a:r>
            <a:r>
              <a:rPr lang="en-US" dirty="0" err="1"/>
              <a:t>asosini</a:t>
            </a:r>
            <a:r>
              <a:rPr lang="en-US" dirty="0"/>
              <a:t> </a:t>
            </a:r>
            <a:r>
              <a:rPr lang="en-US" dirty="0" err="1"/>
              <a:t>nazariy</a:t>
            </a:r>
            <a:r>
              <a:rPr lang="en-US" dirty="0"/>
              <a:t> </a:t>
            </a:r>
            <a:r>
              <a:rPr lang="en-US" dirty="0" err="1"/>
              <a:t>bilim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o’zlashtirilgan</a:t>
            </a:r>
            <a:r>
              <a:rPr lang="en-US" dirty="0"/>
              <a:t> </a:t>
            </a:r>
            <a:r>
              <a:rPr lang="en-US" dirty="0" err="1"/>
              <a:t>bilimni</a:t>
            </a:r>
            <a:r>
              <a:rPr lang="en-US" dirty="0"/>
              <a:t> </a:t>
            </a:r>
            <a:r>
              <a:rPr lang="en-US" dirty="0" err="1"/>
              <a:t>amalda</a:t>
            </a:r>
            <a:r>
              <a:rPr lang="en-US" dirty="0"/>
              <a:t> </a:t>
            </a:r>
            <a:r>
              <a:rPr lang="en-US" dirty="0" err="1"/>
              <a:t>tekshirish</a:t>
            </a:r>
            <a:r>
              <a:rPr lang="en-US" dirty="0"/>
              <a:t> </a:t>
            </a:r>
            <a:r>
              <a:rPr lang="en-US" dirty="0" err="1"/>
              <a:t>tashkil</a:t>
            </a:r>
            <a:r>
              <a:rPr lang="en-US" dirty="0"/>
              <a:t> </a:t>
            </a:r>
            <a:r>
              <a:rPr lang="en-US" dirty="0" err="1"/>
              <a:t>etadi</a:t>
            </a:r>
            <a:r>
              <a:rPr lang="en-US" dirty="0"/>
              <a:t>. </a:t>
            </a:r>
            <a:r>
              <a:rPr lang="en-US" dirty="0" err="1"/>
              <a:t>Har</a:t>
            </a:r>
            <a:r>
              <a:rPr lang="en-US" dirty="0"/>
              <a:t> </a:t>
            </a:r>
            <a:r>
              <a:rPr lang="en-US" dirty="0" err="1"/>
              <a:t>ikki</a:t>
            </a:r>
            <a:r>
              <a:rPr lang="en-US" dirty="0"/>
              <a:t> </a:t>
            </a:r>
            <a:r>
              <a:rPr lang="en-US" dirty="0" err="1"/>
              <a:t>holda</a:t>
            </a:r>
            <a:r>
              <a:rPr lang="en-US" dirty="0"/>
              <a:t> ham </a:t>
            </a:r>
            <a:r>
              <a:rPr lang="en-US" dirty="0" err="1"/>
              <a:t>materialni</a:t>
            </a:r>
            <a:r>
              <a:rPr lang="en-US" dirty="0"/>
              <a:t> </a:t>
            </a:r>
            <a:r>
              <a:rPr lang="en-US" dirty="0" err="1"/>
              <a:t>o’zlashtirishda</a:t>
            </a:r>
            <a:r>
              <a:rPr lang="en-US" dirty="0"/>
              <a:t> </a:t>
            </a:r>
            <a:r>
              <a:rPr lang="en-US" dirty="0" err="1"/>
              <a:t>ma’lum</a:t>
            </a:r>
            <a:r>
              <a:rPr lang="en-US" dirty="0"/>
              <a:t> </a:t>
            </a:r>
            <a:r>
              <a:rPr lang="en-US" dirty="0" err="1"/>
              <a:t>darajadagi</a:t>
            </a:r>
            <a:r>
              <a:rPr lang="en-US" dirty="0"/>
              <a:t> </a:t>
            </a:r>
            <a:r>
              <a:rPr lang="en-US" dirty="0" err="1"/>
              <a:t>axborotlar</a:t>
            </a:r>
            <a:r>
              <a:rPr lang="en-US" dirty="0"/>
              <a:t> </a:t>
            </a:r>
            <a:r>
              <a:rPr lang="en-US" dirty="0" err="1"/>
              <a:t>majmui</a:t>
            </a:r>
            <a:r>
              <a:rPr lang="en-US" dirty="0"/>
              <a:t> </a:t>
            </a:r>
            <a:r>
              <a:rPr lang="en-US" dirty="0" err="1"/>
              <a:t>o’quvchilar</a:t>
            </a:r>
            <a:r>
              <a:rPr lang="en-US" dirty="0"/>
              <a:t> </a:t>
            </a:r>
            <a:r>
              <a:rPr lang="en-US" dirty="0" err="1"/>
              <a:t>ongiga</a:t>
            </a:r>
            <a:r>
              <a:rPr lang="en-US" dirty="0"/>
              <a:t> </a:t>
            </a:r>
            <a:r>
              <a:rPr lang="en-US" dirty="0" err="1"/>
              <a:t>etkazish</a:t>
            </a:r>
            <a:r>
              <a:rPr lang="en-US" dirty="0"/>
              <a:t>. </a:t>
            </a:r>
            <a:endParaRPr lang="ru-RU" dirty="0"/>
          </a:p>
          <a:p>
            <a:endParaRPr lang="ru-RU" dirty="0"/>
          </a:p>
        </p:txBody>
      </p:sp>
      <p:pic>
        <p:nvPicPr>
          <p:cNvPr id="14338" name="Picture 2" descr="D:\RASIM\Kompyuter\kanpettir   RASMI\TN_outlet_segmenter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643050"/>
            <a:ext cx="3571900" cy="3786214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28604"/>
            <a:ext cx="4038600" cy="6072230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/>
              <a:t>Bilimolish</a:t>
            </a:r>
            <a:r>
              <a:rPr lang="en-US" dirty="0"/>
              <a:t>, </a:t>
            </a:r>
            <a:r>
              <a:rPr lang="en-US" dirty="0" err="1"/>
              <a:t>ya’ni</a:t>
            </a:r>
            <a:r>
              <a:rPr lang="en-US" dirty="0"/>
              <a:t> </a:t>
            </a:r>
            <a:r>
              <a:rPr lang="en-US" dirty="0" err="1"/>
              <a:t>ma’lum</a:t>
            </a:r>
            <a:r>
              <a:rPr lang="en-US" dirty="0"/>
              <a:t> </a:t>
            </a:r>
            <a:r>
              <a:rPr lang="en-US" dirty="0" err="1"/>
              <a:t>turdagi</a:t>
            </a:r>
            <a:r>
              <a:rPr lang="en-US" dirty="0"/>
              <a:t> </a:t>
            </a:r>
            <a:r>
              <a:rPr lang="en-US" dirty="0" err="1"/>
              <a:t>axborotlarni</a:t>
            </a:r>
            <a:r>
              <a:rPr lang="en-US" dirty="0"/>
              <a:t> </a:t>
            </a:r>
            <a:r>
              <a:rPr lang="en-US" dirty="0" err="1"/>
              <a:t>o’zlashtirishda</a:t>
            </a:r>
            <a:r>
              <a:rPr lang="en-US" dirty="0"/>
              <a:t> </a:t>
            </a:r>
            <a:r>
              <a:rPr lang="en-US" dirty="0" err="1"/>
              <a:t>kompyuter</a:t>
            </a:r>
            <a:r>
              <a:rPr lang="en-US" dirty="0"/>
              <a:t> </a:t>
            </a:r>
            <a:r>
              <a:rPr lang="en-US" dirty="0" err="1"/>
              <a:t>tizimining</a:t>
            </a:r>
            <a:r>
              <a:rPr lang="en-US" dirty="0"/>
              <a:t> </a:t>
            </a:r>
            <a:r>
              <a:rPr lang="en-US" dirty="0" err="1"/>
              <a:t>yordami</a:t>
            </a:r>
            <a:r>
              <a:rPr lang="en-US" dirty="0"/>
              <a:t> </a:t>
            </a:r>
            <a:r>
              <a:rPr lang="en-US" dirty="0" err="1"/>
              <a:t>benihoyat</a:t>
            </a:r>
            <a:r>
              <a:rPr lang="en-US" dirty="0"/>
              <a:t> </a:t>
            </a:r>
            <a:r>
              <a:rPr lang="en-US" dirty="0" err="1"/>
              <a:t>kattadir</a:t>
            </a:r>
            <a:r>
              <a:rPr lang="en-US" dirty="0"/>
              <a:t>. </a:t>
            </a:r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qanday</a:t>
            </a:r>
            <a:r>
              <a:rPr lang="en-US" dirty="0"/>
              <a:t> </a:t>
            </a:r>
            <a:r>
              <a:rPr lang="en-US" dirty="0" err="1"/>
              <a:t>ko’rinishda</a:t>
            </a:r>
            <a:r>
              <a:rPr lang="en-US" dirty="0"/>
              <a:t> </a:t>
            </a:r>
            <a:r>
              <a:rPr lang="en-US" dirty="0" err="1"/>
              <a:t>foydalanishdan</a:t>
            </a:r>
            <a:r>
              <a:rPr lang="en-US" dirty="0"/>
              <a:t> </a:t>
            </a:r>
            <a:r>
              <a:rPr lang="en-US" dirty="0" err="1"/>
              <a:t>qat’iy</a:t>
            </a:r>
            <a:r>
              <a:rPr lang="en-US" dirty="0"/>
              <a:t> </a:t>
            </a:r>
            <a:r>
              <a:rPr lang="en-US" dirty="0" err="1"/>
              <a:t>nazar</a:t>
            </a:r>
            <a:r>
              <a:rPr lang="en-US" dirty="0"/>
              <a:t>, </a:t>
            </a:r>
            <a:r>
              <a:rPr lang="en-US" dirty="0" err="1"/>
              <a:t>uni</a:t>
            </a:r>
            <a:r>
              <a:rPr lang="en-US" dirty="0"/>
              <a:t> </a:t>
            </a:r>
            <a:r>
              <a:rPr lang="en-US" dirty="0" err="1"/>
              <a:t>yig’ish</a:t>
            </a:r>
            <a:r>
              <a:rPr lang="en-US" dirty="0"/>
              <a:t>, </a:t>
            </a:r>
            <a:r>
              <a:rPr lang="en-US" dirty="0" err="1"/>
              <a:t>saqlash</a:t>
            </a:r>
            <a:r>
              <a:rPr lang="en-US" dirty="0"/>
              <a:t>, </a:t>
            </a:r>
            <a:r>
              <a:rPr lang="en-US" dirty="0" err="1"/>
              <a:t>qayta</a:t>
            </a:r>
            <a:r>
              <a:rPr lang="en-US" dirty="0"/>
              <a:t> </a:t>
            </a:r>
            <a:r>
              <a:rPr lang="en-US" dirty="0" err="1"/>
              <a:t>ishlash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foydalanishda</a:t>
            </a:r>
            <a:r>
              <a:rPr lang="en-US" dirty="0"/>
              <a:t> </a:t>
            </a:r>
            <a:r>
              <a:rPr lang="en-US" dirty="0" err="1"/>
              <a:t>kompyuter</a:t>
            </a:r>
            <a:r>
              <a:rPr lang="en-US" dirty="0"/>
              <a:t> </a:t>
            </a:r>
            <a:r>
              <a:rPr lang="en-US" dirty="0" err="1"/>
              <a:t>texnikasining</a:t>
            </a:r>
            <a:r>
              <a:rPr lang="en-US" dirty="0"/>
              <a:t> </a:t>
            </a:r>
            <a:r>
              <a:rPr lang="en-US" dirty="0" err="1"/>
              <a:t>rolini</a:t>
            </a:r>
            <a:r>
              <a:rPr lang="en-US" dirty="0"/>
              <a:t> </a:t>
            </a:r>
            <a:r>
              <a:rPr lang="en-US" dirty="0" err="1"/>
              <a:t>quyidaglar</a:t>
            </a:r>
            <a:r>
              <a:rPr lang="en-US" dirty="0"/>
              <a:t> </a:t>
            </a:r>
            <a:r>
              <a:rPr lang="en-US" dirty="0" err="1"/>
              <a:t>belgilaydi</a:t>
            </a:r>
            <a:r>
              <a:rPr lang="en-US" dirty="0"/>
              <a:t>:</a:t>
            </a:r>
            <a:endParaRPr lang="ru-RU" dirty="0"/>
          </a:p>
          <a:p>
            <a:r>
              <a:rPr lang="en-US" dirty="0" err="1"/>
              <a:t>Birinchidan</a:t>
            </a:r>
            <a:r>
              <a:rPr lang="en-US" dirty="0"/>
              <a:t> </a:t>
            </a:r>
            <a:r>
              <a:rPr lang="en-US" dirty="0" err="1"/>
              <a:t>o’qitishda</a:t>
            </a:r>
            <a:r>
              <a:rPr lang="en-US" dirty="0"/>
              <a:t> </a:t>
            </a:r>
            <a:r>
              <a:rPr lang="en-US" dirty="0" err="1"/>
              <a:t>yangi</a:t>
            </a:r>
            <a:r>
              <a:rPr lang="en-US" dirty="0"/>
              <a:t> </a:t>
            </a:r>
            <a:r>
              <a:rPr lang="en-US" dirty="0" err="1"/>
              <a:t>axbotrot</a:t>
            </a:r>
            <a:r>
              <a:rPr lang="en-US" dirty="0"/>
              <a:t> </a:t>
            </a:r>
            <a:r>
              <a:rPr lang="en-US" dirty="0" err="1"/>
              <a:t>texnalogiyalaridan</a:t>
            </a:r>
            <a:r>
              <a:rPr lang="en-US" dirty="0"/>
              <a:t> </a:t>
            </a:r>
            <a:r>
              <a:rPr lang="en-US" dirty="0" err="1"/>
              <a:t>foydalanish</a:t>
            </a:r>
            <a:r>
              <a:rPr lang="en-US" dirty="0"/>
              <a:t> </a:t>
            </a:r>
            <a:r>
              <a:rPr lang="en-US" dirty="0" err="1"/>
              <a:t>standart</a:t>
            </a:r>
            <a:r>
              <a:rPr lang="en-US" dirty="0"/>
              <a:t> ( </a:t>
            </a:r>
            <a:r>
              <a:rPr lang="en-US" dirty="0" err="1"/>
              <a:t>anaviy</a:t>
            </a:r>
            <a:r>
              <a:rPr lang="en-US" dirty="0"/>
              <a:t>) </a:t>
            </a:r>
            <a:r>
              <a:rPr lang="en-US" dirty="0" err="1"/>
              <a:t>tizimga</a:t>
            </a:r>
            <a:r>
              <a:rPr lang="en-US" dirty="0"/>
              <a:t> </a:t>
            </a:r>
            <a:r>
              <a:rPr lang="en-US" dirty="0" err="1"/>
              <a:t>nisbatan</a:t>
            </a:r>
            <a:r>
              <a:rPr lang="en-US" dirty="0"/>
              <a:t> </a:t>
            </a:r>
            <a:r>
              <a:rPr lang="en-US" dirty="0" err="1"/>
              <a:t>o’quv</a:t>
            </a:r>
            <a:r>
              <a:rPr lang="en-US" dirty="0"/>
              <a:t> </a:t>
            </a:r>
            <a:r>
              <a:rPr lang="en-US" dirty="0" err="1"/>
              <a:t>jarayonini</a:t>
            </a:r>
            <a:r>
              <a:rPr lang="en-US" dirty="0"/>
              <a:t> </a:t>
            </a:r>
            <a:r>
              <a:rPr lang="en-US" dirty="0" err="1"/>
              <a:t>jadallashtirib</a:t>
            </a:r>
            <a:r>
              <a:rPr lang="en-US" dirty="0"/>
              <a:t>, </a:t>
            </a:r>
            <a:r>
              <a:rPr lang="en-US" dirty="0" err="1"/>
              <a:t>talabada</a:t>
            </a:r>
            <a:r>
              <a:rPr lang="en-US" dirty="0"/>
              <a:t> </a:t>
            </a:r>
            <a:r>
              <a:rPr lang="en-US" dirty="0" err="1"/>
              <a:t>ilimga</a:t>
            </a:r>
            <a:r>
              <a:rPr lang="en-US" dirty="0"/>
              <a:t> </a:t>
            </a:r>
            <a:r>
              <a:rPr lang="en-US" dirty="0" err="1"/>
              <a:t>qiziqishni</a:t>
            </a:r>
            <a:r>
              <a:rPr lang="en-US" dirty="0"/>
              <a:t> </a:t>
            </a:r>
            <a:r>
              <a:rPr lang="en-US" dirty="0" err="1"/>
              <a:t>oshiradi</a:t>
            </a:r>
            <a:r>
              <a:rPr lang="en-US" dirty="0"/>
              <a:t>, </a:t>
            </a:r>
            <a:r>
              <a:rPr lang="en-US" dirty="0" err="1"/>
              <a:t>ular</a:t>
            </a:r>
            <a:r>
              <a:rPr lang="en-US" dirty="0"/>
              <a:t> </a:t>
            </a:r>
            <a:r>
              <a:rPr lang="en-US" dirty="0" err="1"/>
              <a:t>ijodiy</a:t>
            </a:r>
            <a:r>
              <a:rPr lang="en-US" dirty="0"/>
              <a:t> </a:t>
            </a:r>
            <a:r>
              <a:rPr lang="en-US" dirty="0" err="1"/>
              <a:t>faoliyatini</a:t>
            </a:r>
            <a:r>
              <a:rPr lang="en-US" dirty="0"/>
              <a:t> </a:t>
            </a:r>
            <a:r>
              <a:rPr lang="en-US" dirty="0" err="1"/>
              <a:t>o’stiradi</a:t>
            </a:r>
            <a:endParaRPr lang="ru-RU" dirty="0"/>
          </a:p>
        </p:txBody>
      </p:sp>
      <p:pic>
        <p:nvPicPr>
          <p:cNvPr id="15362" name="Picture 2" descr="D:\RASIM\Kompyuter\kanpettir   RASMI\TN_img_a20i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785926"/>
            <a:ext cx="3857652" cy="4071966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82"/>
            </a:gs>
            <a:gs pos="13000">
              <a:srgbClr val="0047FF"/>
            </a:gs>
            <a:gs pos="28000">
              <a:srgbClr val="000082"/>
            </a:gs>
            <a:gs pos="42999">
              <a:srgbClr val="0047FF"/>
            </a:gs>
            <a:gs pos="58000">
              <a:srgbClr val="000082"/>
            </a:gs>
            <a:gs pos="72000">
              <a:srgbClr val="0047FF"/>
            </a:gs>
            <a:gs pos="87000">
              <a:srgbClr val="000082"/>
            </a:gs>
            <a:gs pos="100000">
              <a:srgbClr val="0047FF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00042"/>
            <a:ext cx="4038600" cy="6143668"/>
          </a:xfrm>
        </p:spPr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Bilim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berishga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deferensiyalash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bilan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yondashish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olingan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bilimlar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takrorlash</a:t>
            </a:r>
            <a:r>
              <a:rPr lang="en-US" dirty="0">
                <a:solidFill>
                  <a:srgbClr val="FFFF00"/>
                </a:solidFill>
              </a:rPr>
              <a:t>, </a:t>
            </a:r>
            <a:r>
              <a:rPr lang="en-US" dirty="0" err="1">
                <a:solidFill>
                  <a:srgbClr val="FFFF00"/>
                </a:solidFill>
              </a:rPr>
              <a:t>mustahkamlash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va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nazorat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qilishni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engillashtiradi</a:t>
            </a:r>
            <a:r>
              <a:rPr lang="en-US" dirty="0">
                <a:solidFill>
                  <a:srgbClr val="FFFF00"/>
                </a:solidFill>
              </a:rPr>
              <a:t>. </a:t>
            </a:r>
            <a:r>
              <a:rPr lang="en-US" dirty="0" err="1">
                <a:solidFill>
                  <a:srgbClr val="FFFF00"/>
                </a:solidFill>
              </a:rPr>
              <a:t>Talabani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o’quv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jarayonini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suvektlashtiradi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  <a:p>
            <a:r>
              <a:rPr lang="en-US" dirty="0" err="1">
                <a:solidFill>
                  <a:srgbClr val="FFFF00"/>
                </a:solidFill>
              </a:rPr>
              <a:t>Ikkinchidan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yangi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axborot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texnalogiyalaridan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ta’lim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tarbiyajarayonida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quyidagi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shakllarda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foydalanish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mumkin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bo’ladi</a:t>
            </a:r>
            <a:r>
              <a:rPr lang="en-US" dirty="0">
                <a:solidFill>
                  <a:srgbClr val="FFFF00"/>
                </a:solidFill>
              </a:rPr>
              <a:t>:</a:t>
            </a:r>
            <a:endParaRPr lang="ru-RU" dirty="0">
              <a:solidFill>
                <a:srgbClr val="FFFF00"/>
              </a:solidFill>
            </a:endParaRPr>
          </a:p>
          <a:p>
            <a:pPr lvl="0"/>
            <a:r>
              <a:rPr lang="en-US" dirty="0" err="1">
                <a:solidFill>
                  <a:srgbClr val="FFFF00"/>
                </a:solidFill>
              </a:rPr>
              <a:t>Ma’lum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predmetlarni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o’qitishda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kompyuter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darslari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  <a:p>
            <a:pPr lvl="0"/>
            <a:r>
              <a:rPr lang="en-US" dirty="0" err="1">
                <a:solidFill>
                  <a:srgbClr val="FFFF00"/>
                </a:solidFill>
              </a:rPr>
              <a:t>Kompyuter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darslari</a:t>
            </a:r>
            <a:r>
              <a:rPr lang="en-US" dirty="0">
                <a:solidFill>
                  <a:srgbClr val="FFFF00"/>
                </a:solidFill>
              </a:rPr>
              <a:t> </a:t>
            </a:r>
            <a:r>
              <a:rPr lang="en-US" dirty="0" err="1">
                <a:solidFill>
                  <a:srgbClr val="FFFF00"/>
                </a:solidFill>
              </a:rPr>
              <a:t>ko’rgazmali</a:t>
            </a:r>
            <a:r>
              <a:rPr lang="en-US" dirty="0">
                <a:solidFill>
                  <a:srgbClr val="FFFF00"/>
                </a:solidFill>
              </a:rPr>
              <a:t> material </a:t>
            </a:r>
            <a:r>
              <a:rPr lang="en-US" dirty="0" err="1">
                <a:solidFill>
                  <a:srgbClr val="FFFF00"/>
                </a:solidFill>
              </a:rPr>
              <a:t>sifatida</a:t>
            </a:r>
            <a:r>
              <a:rPr lang="en-US" dirty="0">
                <a:solidFill>
                  <a:srgbClr val="FFFF00"/>
                </a:solidFill>
              </a:rPr>
              <a:t>.</a:t>
            </a:r>
            <a:endParaRPr lang="ru-RU" dirty="0">
              <a:solidFill>
                <a:srgbClr val="FFFF00"/>
              </a:solidFill>
            </a:endParaRPr>
          </a:p>
          <a:p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6386" name="Picture 2" descr="D:\RASIM\Kompyuter\kanpettir   RASMI\TN_img_a40p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857364"/>
            <a:ext cx="3857652" cy="3214710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71480"/>
            <a:ext cx="4038600" cy="5929354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en-US" dirty="0" err="1"/>
              <a:t>Talabalarning</a:t>
            </a:r>
            <a:r>
              <a:rPr lang="en-US" dirty="0"/>
              <a:t> </a:t>
            </a:r>
            <a:r>
              <a:rPr lang="en-US" dirty="0" err="1"/>
              <a:t>guruhiy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fondlash</a:t>
            </a:r>
            <a:r>
              <a:rPr lang="en-US" dirty="0"/>
              <a:t> </a:t>
            </a:r>
            <a:r>
              <a:rPr lang="en-US" dirty="0" err="1"/>
              <a:t>ishlarini</a:t>
            </a:r>
            <a:r>
              <a:rPr lang="en-US" dirty="0"/>
              <a:t> </a:t>
            </a:r>
            <a:r>
              <a:rPr lang="en-US" dirty="0" err="1"/>
              <a:t>tashkillashtiradi</a:t>
            </a:r>
            <a:r>
              <a:rPr lang="en-US" dirty="0"/>
              <a:t>.</a:t>
            </a:r>
            <a:endParaRPr lang="ru-RU" dirty="0"/>
          </a:p>
          <a:p>
            <a:pPr lvl="0"/>
            <a:r>
              <a:rPr lang="ru-RU" dirty="0" err="1"/>
              <a:t>Talabalarningilmiyizlamnishlarinitashkillashtirishda</a:t>
            </a:r>
            <a:r>
              <a:rPr lang="ru-RU" dirty="0"/>
              <a:t>;</a:t>
            </a:r>
          </a:p>
          <a:p>
            <a:pPr lvl="0"/>
            <a:r>
              <a:rPr lang="ru-RU" dirty="0"/>
              <a:t>Talabalarningo’qishdanbo’shvaqtlarinito’g’ritashkilqilishmasalalarinihaletishdavah.k.</a:t>
            </a:r>
          </a:p>
          <a:p>
            <a:r>
              <a:rPr lang="ru-RU" dirty="0"/>
              <a:t> </a:t>
            </a:r>
          </a:p>
          <a:p>
            <a:r>
              <a:rPr lang="en-US" dirty="0" err="1"/>
              <a:t>Hozirgi</a:t>
            </a:r>
            <a:r>
              <a:rPr lang="en-US" dirty="0"/>
              <a:t> </a:t>
            </a:r>
            <a:r>
              <a:rPr lang="en-US" dirty="0" err="1"/>
              <a:t>davrni</a:t>
            </a:r>
            <a:r>
              <a:rPr lang="en-US" dirty="0"/>
              <a:t> </a:t>
            </a:r>
            <a:r>
              <a:rPr lang="en-US" dirty="0" err="1"/>
              <a:t>informatikasiz</a:t>
            </a:r>
            <a:r>
              <a:rPr lang="en-US" dirty="0"/>
              <a:t> </a:t>
            </a:r>
            <a:r>
              <a:rPr lang="en-US" dirty="0" err="1"/>
              <a:t>tasavvur</a:t>
            </a:r>
            <a:r>
              <a:rPr lang="en-US" dirty="0"/>
              <a:t> </a:t>
            </a:r>
            <a:r>
              <a:rPr lang="en-US" dirty="0" err="1"/>
              <a:t>etib</a:t>
            </a:r>
            <a:r>
              <a:rPr lang="en-US" dirty="0"/>
              <a:t> </a:t>
            </a:r>
            <a:r>
              <a:rPr lang="en-US" dirty="0" err="1"/>
              <a:t>bo’lmaydi</a:t>
            </a:r>
            <a:r>
              <a:rPr lang="en-US" dirty="0"/>
              <a:t>. </a:t>
            </a:r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texnologiyalari</a:t>
            </a:r>
            <a:r>
              <a:rPr lang="en-US" dirty="0"/>
              <a:t> </a:t>
            </a:r>
            <a:r>
              <a:rPr lang="en-US" dirty="0" err="1"/>
              <a:t>bugungi</a:t>
            </a:r>
            <a:r>
              <a:rPr lang="en-US" dirty="0"/>
              <a:t> </a:t>
            </a:r>
            <a:r>
              <a:rPr lang="en-US" dirty="0" err="1"/>
              <a:t>kunda</a:t>
            </a:r>
            <a:r>
              <a:rPr lang="en-US" dirty="0"/>
              <a:t> </a:t>
            </a:r>
            <a:r>
              <a:rPr lang="en-US" dirty="0" err="1"/>
              <a:t>hayotimizning</a:t>
            </a:r>
            <a:r>
              <a:rPr lang="en-US" dirty="0"/>
              <a:t> </a:t>
            </a:r>
            <a:r>
              <a:rPr lang="en-US" dirty="0" err="1"/>
              <a:t>barcha</a:t>
            </a:r>
            <a:r>
              <a:rPr lang="en-US" dirty="0"/>
              <a:t> </a:t>
            </a:r>
            <a:r>
              <a:rPr lang="en-US" dirty="0" err="1"/>
              <a:t>sohalarini</a:t>
            </a:r>
            <a:r>
              <a:rPr lang="en-US" dirty="0"/>
              <a:t> </a:t>
            </a:r>
            <a:r>
              <a:rPr lang="en-US" dirty="0" err="1"/>
              <a:t>qamrab</a:t>
            </a:r>
            <a:r>
              <a:rPr lang="en-US" dirty="0"/>
              <a:t> </a:t>
            </a:r>
            <a:r>
              <a:rPr lang="en-US" dirty="0" err="1"/>
              <a:t>olgan</a:t>
            </a:r>
            <a:r>
              <a:rPr lang="en-US" dirty="0"/>
              <a:t>. </a:t>
            </a:r>
            <a:r>
              <a:rPr lang="en-US" dirty="0" err="1"/>
              <a:t>Informatika</a:t>
            </a:r>
            <a:r>
              <a:rPr lang="en-US" dirty="0"/>
              <a:t> </a:t>
            </a:r>
            <a:r>
              <a:rPr lang="en-US" dirty="0" err="1"/>
              <a:t>sohasining</a:t>
            </a:r>
            <a:r>
              <a:rPr lang="en-US" dirty="0"/>
              <a:t> </a:t>
            </a:r>
            <a:r>
              <a:rPr lang="en-US" dirty="0" err="1"/>
              <a:t>asosiy</a:t>
            </a:r>
            <a:r>
              <a:rPr lang="en-US" dirty="0"/>
              <a:t> </a:t>
            </a:r>
            <a:r>
              <a:rPr lang="en-US" dirty="0" err="1"/>
              <a:t>resursi</a:t>
            </a:r>
            <a:r>
              <a:rPr lang="en-US" dirty="0"/>
              <a:t> - </a:t>
            </a:r>
            <a:r>
              <a:rPr lang="en-US" dirty="0" err="1"/>
              <a:t>axborotdir</a:t>
            </a:r>
            <a:r>
              <a:rPr lang="en-US" dirty="0"/>
              <a:t>.</a:t>
            </a:r>
            <a:endParaRPr lang="ru-RU" dirty="0"/>
          </a:p>
          <a:p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atrof</a:t>
            </a:r>
            <a:r>
              <a:rPr lang="en-US" dirty="0"/>
              <a:t> - </a:t>
            </a:r>
            <a:r>
              <a:rPr lang="en-US" dirty="0" err="1"/>
              <a:t>muhit</a:t>
            </a:r>
            <a:r>
              <a:rPr lang="en-US" dirty="0"/>
              <a:t> </a:t>
            </a:r>
            <a:r>
              <a:rPr lang="en-US" dirty="0" err="1"/>
              <a:t>ob’ektlari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hodisalari</a:t>
            </a:r>
            <a:r>
              <a:rPr lang="en-US" dirty="0"/>
              <a:t>, </a:t>
            </a:r>
            <a:r>
              <a:rPr lang="en-US" dirty="0" err="1"/>
              <a:t>ularning</a:t>
            </a:r>
            <a:r>
              <a:rPr lang="en-US" dirty="0"/>
              <a:t> </a:t>
            </a:r>
            <a:r>
              <a:rPr lang="en-US" dirty="0" err="1"/>
              <a:t>o’lchamlari</a:t>
            </a:r>
            <a:r>
              <a:rPr lang="en-US" dirty="0"/>
              <a:t>, </a:t>
            </a:r>
            <a:r>
              <a:rPr lang="en-US" dirty="0" err="1"/>
              <a:t>xosiyatlari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holatlari</a:t>
            </a:r>
            <a:r>
              <a:rPr lang="en-US" dirty="0"/>
              <a:t> </a:t>
            </a:r>
            <a:r>
              <a:rPr lang="en-US" dirty="0" err="1"/>
              <a:t>to’g’risidagi</a:t>
            </a:r>
            <a:r>
              <a:rPr lang="en-US" dirty="0"/>
              <a:t> </a:t>
            </a:r>
            <a:r>
              <a:rPr lang="en-US" dirty="0" err="1"/>
              <a:t>ma’lumotdir</a:t>
            </a:r>
            <a:r>
              <a:rPr lang="en-US" dirty="0"/>
              <a:t>. </a:t>
            </a:r>
            <a:endParaRPr lang="ru-RU" dirty="0"/>
          </a:p>
          <a:p>
            <a:endParaRPr lang="ru-RU" dirty="0"/>
          </a:p>
        </p:txBody>
      </p:sp>
      <p:pic>
        <p:nvPicPr>
          <p:cNvPr id="17410" name="Picture 2" descr="D:\RASIM\Kompyuter\kanpettir   RASMI\TN_ws530cycle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72066" y="1071546"/>
            <a:ext cx="3714776" cy="4000528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53000">
              <a:srgbClr val="A603AB">
                <a:alpha val="18000"/>
              </a:srgbClr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texnologiyasi</a:t>
            </a:r>
            <a:r>
              <a:rPr lang="en-US" dirty="0"/>
              <a:t> (AT) </a:t>
            </a:r>
            <a:r>
              <a:rPr lang="en-US" dirty="0" err="1"/>
              <a:t>ob’ekt</a:t>
            </a:r>
            <a:r>
              <a:rPr lang="en-US" dirty="0"/>
              <a:t>, </a:t>
            </a:r>
            <a:r>
              <a:rPr lang="en-US" dirty="0" err="1"/>
              <a:t>jarayon</a:t>
            </a:r>
            <a:r>
              <a:rPr lang="en-US" dirty="0"/>
              <a:t> </a:t>
            </a:r>
            <a:r>
              <a:rPr lang="en-US" dirty="0" err="1"/>
              <a:t>yoki</a:t>
            </a:r>
            <a:r>
              <a:rPr lang="en-US" dirty="0"/>
              <a:t> </a:t>
            </a:r>
            <a:r>
              <a:rPr lang="en-US" dirty="0" err="1"/>
              <a:t>hodisaning</a:t>
            </a:r>
            <a:r>
              <a:rPr lang="en-US" dirty="0"/>
              <a:t> </a:t>
            </a:r>
            <a:r>
              <a:rPr lang="en-US" dirty="0" err="1"/>
              <a:t>holati</a:t>
            </a:r>
            <a:r>
              <a:rPr lang="en-US" dirty="0"/>
              <a:t> </a:t>
            </a:r>
            <a:r>
              <a:rPr lang="en-US" dirty="0" err="1"/>
              <a:t>haqida</a:t>
            </a:r>
            <a:r>
              <a:rPr lang="en-US" dirty="0"/>
              <a:t> </a:t>
            </a:r>
            <a:r>
              <a:rPr lang="en-US" dirty="0" err="1"/>
              <a:t>yangi</a:t>
            </a:r>
            <a:r>
              <a:rPr lang="en-US" dirty="0"/>
              <a:t> </a:t>
            </a:r>
            <a:r>
              <a:rPr lang="en-US" dirty="0" err="1"/>
              <a:t>sifat</a:t>
            </a:r>
            <a:r>
              <a:rPr lang="en-US" dirty="0"/>
              <a:t> </a:t>
            </a:r>
            <a:r>
              <a:rPr lang="en-US" dirty="0" err="1"/>
              <a:t>axboroti</a:t>
            </a:r>
            <a:r>
              <a:rPr lang="en-US" dirty="0"/>
              <a:t> </a:t>
            </a:r>
            <a:r>
              <a:rPr lang="en-US" dirty="0" err="1"/>
              <a:t>olish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ma’lumotlar</a:t>
            </a:r>
            <a:r>
              <a:rPr lang="en-US" dirty="0"/>
              <a:t> </a:t>
            </a:r>
            <a:r>
              <a:rPr lang="en-US" dirty="0" err="1"/>
              <a:t>yig’ish</a:t>
            </a:r>
            <a:r>
              <a:rPr lang="en-US" dirty="0"/>
              <a:t>, </a:t>
            </a:r>
            <a:r>
              <a:rPr lang="en-US" dirty="0" err="1"/>
              <a:t>qayta</a:t>
            </a:r>
            <a:r>
              <a:rPr lang="en-US" dirty="0"/>
              <a:t> </a:t>
            </a:r>
            <a:r>
              <a:rPr lang="en-US" dirty="0" err="1"/>
              <a:t>ishlash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uzatish</a:t>
            </a:r>
            <a:r>
              <a:rPr lang="en-US" dirty="0"/>
              <a:t> (</a:t>
            </a:r>
            <a:r>
              <a:rPr lang="en-US" dirty="0" err="1"/>
              <a:t>boshlang’ich</a:t>
            </a:r>
            <a:r>
              <a:rPr lang="en-US" dirty="0"/>
              <a:t> </a:t>
            </a:r>
            <a:r>
              <a:rPr lang="en-US" dirty="0" err="1"/>
              <a:t>axborot</a:t>
            </a:r>
            <a:r>
              <a:rPr lang="en-US" dirty="0"/>
              <a:t>) </a:t>
            </a:r>
            <a:r>
              <a:rPr lang="en-US" dirty="0" err="1"/>
              <a:t>vosita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uslublari</a:t>
            </a:r>
            <a:r>
              <a:rPr lang="en-US" dirty="0"/>
              <a:t> </a:t>
            </a:r>
            <a:r>
              <a:rPr lang="en-US" dirty="0" err="1"/>
              <a:t>jamlanmasidan</a:t>
            </a:r>
            <a:r>
              <a:rPr lang="en-US" dirty="0"/>
              <a:t> </a:t>
            </a:r>
            <a:r>
              <a:rPr lang="en-US" dirty="0" err="1"/>
              <a:t>foydalanadigan</a:t>
            </a:r>
            <a:r>
              <a:rPr lang="en-US" dirty="0"/>
              <a:t> </a:t>
            </a:r>
            <a:r>
              <a:rPr lang="en-US" dirty="0" err="1"/>
              <a:t>jarayondir</a:t>
            </a:r>
            <a:r>
              <a:rPr lang="en-US" dirty="0"/>
              <a:t>.</a:t>
            </a:r>
            <a:endParaRPr lang="ru-RU" dirty="0"/>
          </a:p>
          <a:p>
            <a:r>
              <a:rPr lang="en-US" dirty="0"/>
              <a:t> </a:t>
            </a:r>
            <a:r>
              <a:rPr lang="en-US" dirty="0" err="1"/>
              <a:t>Telekommuniktsiya</a:t>
            </a:r>
            <a:r>
              <a:rPr lang="en-US" dirty="0"/>
              <a:t> </a:t>
            </a:r>
            <a:r>
              <a:rPr lang="en-US" dirty="0" err="1"/>
              <a:t>kompyuter</a:t>
            </a:r>
            <a:r>
              <a:rPr lang="en-US" dirty="0"/>
              <a:t> </a:t>
            </a:r>
            <a:r>
              <a:rPr lang="en-US" dirty="0" err="1"/>
              <a:t>tarmoqlari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zamonaviy</a:t>
            </a:r>
            <a:r>
              <a:rPr lang="en-US" dirty="0"/>
              <a:t> </a:t>
            </a:r>
            <a:r>
              <a:rPr lang="en-US" dirty="0" err="1"/>
              <a:t>texnik</a:t>
            </a:r>
            <a:r>
              <a:rPr lang="en-US" dirty="0"/>
              <a:t> </a:t>
            </a:r>
            <a:r>
              <a:rPr lang="en-US" dirty="0" err="1"/>
              <a:t>aloqa</a:t>
            </a:r>
            <a:r>
              <a:rPr lang="en-US" dirty="0"/>
              <a:t> </a:t>
            </a:r>
            <a:r>
              <a:rPr lang="en-US" dirty="0" err="1"/>
              <a:t>vositalari</a:t>
            </a:r>
            <a:r>
              <a:rPr lang="en-US" dirty="0"/>
              <a:t> </a:t>
            </a:r>
            <a:r>
              <a:rPr lang="en-US" dirty="0" err="1"/>
              <a:t>negizida</a:t>
            </a:r>
            <a:r>
              <a:rPr lang="en-US" dirty="0"/>
              <a:t> </a:t>
            </a:r>
            <a:r>
              <a:rPr lang="en-US" dirty="0" err="1"/>
              <a:t>ma’lumotlarni</a:t>
            </a:r>
            <a:r>
              <a:rPr lang="en-US" dirty="0"/>
              <a:t> </a:t>
            </a:r>
            <a:r>
              <a:rPr lang="en-US" dirty="0" err="1"/>
              <a:t>masofadan</a:t>
            </a:r>
            <a:r>
              <a:rPr lang="en-US" dirty="0"/>
              <a:t> </a:t>
            </a:r>
            <a:r>
              <a:rPr lang="en-US" dirty="0" err="1"/>
              <a:t>uzatish</a:t>
            </a:r>
            <a:r>
              <a:rPr lang="en-US" dirty="0"/>
              <a:t>.</a:t>
            </a:r>
            <a:endParaRPr lang="ru-RU" dirty="0"/>
          </a:p>
          <a:p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jamiyatining</a:t>
            </a:r>
            <a:r>
              <a:rPr lang="en-US" dirty="0"/>
              <a:t> </a:t>
            </a:r>
            <a:r>
              <a:rPr lang="en-US" dirty="0" err="1"/>
              <a:t>moddiy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texnologik</a:t>
            </a:r>
            <a:r>
              <a:rPr lang="en-US" dirty="0"/>
              <a:t> </a:t>
            </a:r>
            <a:r>
              <a:rPr lang="en-US" dirty="0" err="1"/>
              <a:t>negizini</a:t>
            </a:r>
            <a:r>
              <a:rPr lang="en-US" dirty="0"/>
              <a:t> </a:t>
            </a:r>
            <a:r>
              <a:rPr lang="en-US" dirty="0" err="1"/>
              <a:t>kompyuter</a:t>
            </a:r>
            <a:r>
              <a:rPr lang="en-US" dirty="0"/>
              <a:t> </a:t>
            </a:r>
            <a:r>
              <a:rPr lang="en-US" dirty="0" err="1"/>
              <a:t>texnikasi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kompyuter</a:t>
            </a:r>
            <a:r>
              <a:rPr lang="en-US" dirty="0"/>
              <a:t> </a:t>
            </a:r>
            <a:r>
              <a:rPr lang="en-US" dirty="0" err="1"/>
              <a:t>tarmoqlari</a:t>
            </a:r>
            <a:r>
              <a:rPr lang="en-US" dirty="0"/>
              <a:t>, </a:t>
            </a:r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texnologiyalari</a:t>
            </a:r>
            <a:r>
              <a:rPr lang="en-US" dirty="0"/>
              <a:t>, </a:t>
            </a:r>
            <a:r>
              <a:rPr lang="en-US" dirty="0" err="1"/>
              <a:t>telekommuniktsiya</a:t>
            </a:r>
            <a:r>
              <a:rPr lang="en-US" dirty="0"/>
              <a:t> </a:t>
            </a:r>
            <a:r>
              <a:rPr lang="en-US" dirty="0" err="1"/>
              <a:t>aloqalari</a:t>
            </a:r>
            <a:r>
              <a:rPr lang="en-US" dirty="0"/>
              <a:t> </a:t>
            </a:r>
            <a:r>
              <a:rPr lang="en-US" dirty="0" err="1"/>
              <a:t>asosidagi</a:t>
            </a:r>
            <a:r>
              <a:rPr lang="en-US" dirty="0"/>
              <a:t> </a:t>
            </a:r>
            <a:r>
              <a:rPr lang="en-US" dirty="0" err="1"/>
              <a:t>turli</a:t>
            </a:r>
            <a:r>
              <a:rPr lang="en-US" dirty="0"/>
              <a:t> </a:t>
            </a:r>
            <a:r>
              <a:rPr lang="en-US" dirty="0" err="1"/>
              <a:t>xil</a:t>
            </a:r>
            <a:r>
              <a:rPr lang="en-US" dirty="0"/>
              <a:t> </a:t>
            </a:r>
            <a:r>
              <a:rPr lang="en-US" dirty="0" err="1"/>
              <a:t>tizimlar</a:t>
            </a:r>
            <a:r>
              <a:rPr lang="en-US" dirty="0"/>
              <a:t> </a:t>
            </a:r>
            <a:r>
              <a:rPr lang="en-US" dirty="0" err="1"/>
              <a:t>tashkil</a:t>
            </a:r>
            <a:r>
              <a:rPr lang="en-US" dirty="0"/>
              <a:t> </a:t>
            </a:r>
            <a:r>
              <a:rPr lang="en-US" dirty="0" err="1"/>
              <a:t>etadi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19459" name="Picture 3" descr="D:\RASIM\Kompyuter\kanpettir   RASMI\Images\2014102714455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928802"/>
            <a:ext cx="4214841" cy="3500462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/>
              <a:t>Informatsiya</a:t>
            </a:r>
            <a:r>
              <a:rPr lang="en-US" dirty="0"/>
              <a:t> </a:t>
            </a:r>
            <a:r>
              <a:rPr lang="en-US" dirty="0" err="1"/>
              <a:t>atamasi</a:t>
            </a:r>
            <a:r>
              <a:rPr lang="en-US" dirty="0"/>
              <a:t> </a:t>
            </a:r>
            <a:r>
              <a:rPr lang="en-US" dirty="0" err="1"/>
              <a:t>lotincha</a:t>
            </a:r>
            <a:r>
              <a:rPr lang="en-US" dirty="0"/>
              <a:t> “Information” </a:t>
            </a:r>
            <a:r>
              <a:rPr lang="en-US" dirty="0" err="1"/>
              <a:t>so’zidan</a:t>
            </a:r>
            <a:r>
              <a:rPr lang="en-US" dirty="0"/>
              <a:t> </a:t>
            </a:r>
            <a:r>
              <a:rPr lang="en-US" dirty="0" err="1"/>
              <a:t>kelib</a:t>
            </a:r>
            <a:r>
              <a:rPr lang="en-US" dirty="0"/>
              <a:t> </a:t>
            </a:r>
            <a:r>
              <a:rPr lang="en-US" dirty="0" err="1"/>
              <a:t>chiqqan</a:t>
            </a:r>
            <a:r>
              <a:rPr lang="en-US" dirty="0"/>
              <a:t> </a:t>
            </a:r>
            <a:r>
              <a:rPr lang="en-US" dirty="0" err="1"/>
              <a:t>bo’luib</a:t>
            </a:r>
            <a:r>
              <a:rPr lang="en-US" dirty="0"/>
              <a:t>, </a:t>
            </a:r>
            <a:r>
              <a:rPr lang="en-US" dirty="0" err="1"/>
              <a:t>o’zbekchada</a:t>
            </a:r>
            <a:r>
              <a:rPr lang="en-US" dirty="0"/>
              <a:t> </a:t>
            </a:r>
            <a:r>
              <a:rPr lang="en-US" dirty="0" err="1"/>
              <a:t>tushuntirish</a:t>
            </a:r>
            <a:r>
              <a:rPr lang="en-US" dirty="0"/>
              <a:t>, </a:t>
            </a:r>
            <a:r>
              <a:rPr lang="en-US" dirty="0" err="1"/>
              <a:t>tanishtirish</a:t>
            </a:r>
            <a:r>
              <a:rPr lang="en-US" dirty="0"/>
              <a:t>, </a:t>
            </a:r>
            <a:r>
              <a:rPr lang="en-US" dirty="0" err="1"/>
              <a:t>bayon</a:t>
            </a:r>
            <a:r>
              <a:rPr lang="en-US" dirty="0"/>
              <a:t> </a:t>
            </a:r>
            <a:r>
              <a:rPr lang="en-US" dirty="0" err="1"/>
              <a:t>etish</a:t>
            </a:r>
            <a:r>
              <a:rPr lang="en-US" dirty="0"/>
              <a:t> </a:t>
            </a:r>
            <a:r>
              <a:rPr lang="en-US" dirty="0" err="1"/>
              <a:t>degan</a:t>
            </a:r>
            <a:r>
              <a:rPr lang="en-US" dirty="0"/>
              <a:t> </a:t>
            </a:r>
            <a:r>
              <a:rPr lang="en-US" dirty="0" err="1"/>
              <a:t>ma’nolarni</a:t>
            </a:r>
            <a:r>
              <a:rPr lang="en-US" dirty="0"/>
              <a:t> </a:t>
            </a:r>
            <a:r>
              <a:rPr lang="en-US" dirty="0" err="1"/>
              <a:t>anglatadi</a:t>
            </a:r>
            <a:r>
              <a:rPr lang="en-US" dirty="0"/>
              <a:t>.</a:t>
            </a:r>
            <a:endParaRPr lang="ru-RU" dirty="0"/>
          </a:p>
          <a:p>
            <a:r>
              <a:rPr lang="en-US" dirty="0"/>
              <a:t> </a:t>
            </a:r>
            <a:r>
              <a:rPr lang="en-US" dirty="0" err="1"/>
              <a:t>O’z</a:t>
            </a:r>
            <a:r>
              <a:rPr lang="en-US" dirty="0"/>
              <a:t> </a:t>
            </a:r>
            <a:r>
              <a:rPr lang="en-US" dirty="0" err="1"/>
              <a:t>navbatida</a:t>
            </a:r>
            <a:r>
              <a:rPr lang="en-US" dirty="0"/>
              <a:t>, </a:t>
            </a:r>
            <a:r>
              <a:rPr lang="en-US" dirty="0" err="1"/>
              <a:t>xabar</a:t>
            </a:r>
            <a:r>
              <a:rPr lang="en-US" dirty="0"/>
              <a:t>- </a:t>
            </a:r>
            <a:r>
              <a:rPr lang="en-US" dirty="0" err="1"/>
              <a:t>axborot</a:t>
            </a:r>
            <a:r>
              <a:rPr lang="en-US" dirty="0"/>
              <a:t> ( </a:t>
            </a:r>
            <a:r>
              <a:rPr lang="en-US" dirty="0" err="1"/>
              <a:t>informatsiya</a:t>
            </a:r>
            <a:r>
              <a:rPr lang="en-US" dirty="0"/>
              <a:t>) </a:t>
            </a:r>
            <a:r>
              <a:rPr lang="en-US" dirty="0" err="1"/>
              <a:t>ni</a:t>
            </a:r>
            <a:r>
              <a:rPr lang="en-US" dirty="0"/>
              <a:t> </a:t>
            </a:r>
            <a:r>
              <a:rPr lang="en-US" dirty="0" err="1"/>
              <a:t>tasvirlash</a:t>
            </a:r>
            <a:r>
              <a:rPr lang="en-US" dirty="0"/>
              <a:t> </a:t>
            </a:r>
            <a:r>
              <a:rPr lang="en-US" dirty="0" err="1"/>
              <a:t>shakli</a:t>
            </a:r>
            <a:r>
              <a:rPr lang="en-US" dirty="0"/>
              <a:t> </a:t>
            </a:r>
            <a:r>
              <a:rPr lang="en-US" dirty="0" err="1"/>
              <a:t>bo’lib</a:t>
            </a:r>
            <a:r>
              <a:rPr lang="en-US" dirty="0"/>
              <a:t>, u </a:t>
            </a:r>
            <a:r>
              <a:rPr lang="en-US" dirty="0" err="1"/>
              <a:t>nutq</a:t>
            </a:r>
            <a:r>
              <a:rPr lang="en-US" dirty="0"/>
              <a:t>, </a:t>
            </a:r>
            <a:r>
              <a:rPr lang="en-US" dirty="0" err="1"/>
              <a:t>matn</a:t>
            </a:r>
            <a:r>
              <a:rPr lang="en-US" dirty="0"/>
              <a:t>, </a:t>
            </a:r>
            <a:r>
              <a:rPr lang="en-US" dirty="0" err="1"/>
              <a:t>tasvir</a:t>
            </a:r>
            <a:r>
              <a:rPr lang="en-US" dirty="0"/>
              <a:t>, </a:t>
            </a:r>
            <a:r>
              <a:rPr lang="en-US" dirty="0" err="1"/>
              <a:t>grafik</a:t>
            </a:r>
            <a:r>
              <a:rPr lang="en-US" dirty="0"/>
              <a:t>, </a:t>
            </a:r>
            <a:r>
              <a:rPr lang="en-US" dirty="0" err="1"/>
              <a:t>jadval</a:t>
            </a:r>
            <a:r>
              <a:rPr lang="en-US" dirty="0"/>
              <a:t>, </a:t>
            </a:r>
            <a:r>
              <a:rPr lang="en-US" dirty="0" err="1"/>
              <a:t>videotasvir</a:t>
            </a:r>
            <a:r>
              <a:rPr lang="en-US" dirty="0"/>
              <a:t>, </a:t>
            </a:r>
            <a:r>
              <a:rPr lang="en-US" dirty="0" err="1"/>
              <a:t>tovush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Hh.k</a:t>
            </a:r>
            <a:r>
              <a:rPr lang="en-US" dirty="0"/>
              <a:t> </a:t>
            </a:r>
            <a:r>
              <a:rPr lang="en-US" dirty="0" err="1"/>
              <a:t>ko’riunishlarda</a:t>
            </a:r>
            <a:r>
              <a:rPr lang="en-US" dirty="0"/>
              <a:t> </a:t>
            </a:r>
            <a:r>
              <a:rPr lang="en-US" dirty="0" err="1"/>
              <a:t>ifodalanadi</a:t>
            </a:r>
            <a:r>
              <a:rPr lang="en-US" dirty="0"/>
              <a:t>. </a:t>
            </a:r>
            <a:endParaRPr lang="ru-RU" dirty="0"/>
          </a:p>
          <a:p>
            <a:r>
              <a:rPr lang="en-US" dirty="0" err="1"/>
              <a:t>Umuman</a:t>
            </a:r>
            <a:r>
              <a:rPr lang="en-US" dirty="0"/>
              <a:t> </a:t>
            </a:r>
            <a:r>
              <a:rPr lang="en-US" dirty="0" err="1"/>
              <a:t>olganda</a:t>
            </a:r>
            <a:r>
              <a:rPr lang="en-US" dirty="0"/>
              <a:t>, </a:t>
            </a:r>
            <a:r>
              <a:rPr lang="en-US" dirty="0" err="1"/>
              <a:t>axborot</a:t>
            </a:r>
            <a:r>
              <a:rPr lang="en-US" dirty="0"/>
              <a:t>-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odamlar</a:t>
            </a:r>
            <a:r>
              <a:rPr lang="en-US" dirty="0"/>
              <a:t> </a:t>
            </a:r>
            <a:r>
              <a:rPr lang="en-US" dirty="0" err="1"/>
              <a:t>orasidagi</a:t>
            </a:r>
            <a:r>
              <a:rPr lang="en-US" dirty="0"/>
              <a:t>, </a:t>
            </a:r>
            <a:r>
              <a:rPr lang="en-US" dirty="0" err="1"/>
              <a:t>odamlar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EHM </a:t>
            </a:r>
            <a:r>
              <a:rPr lang="en-US" dirty="0" err="1"/>
              <a:t>lar</a:t>
            </a:r>
            <a:r>
              <a:rPr lang="en-US" dirty="0"/>
              <a:t> </a:t>
            </a:r>
            <a:r>
              <a:rPr lang="en-US" dirty="0" err="1"/>
              <a:t>oreasidagi</a:t>
            </a:r>
            <a:r>
              <a:rPr lang="en-US" dirty="0"/>
              <a:t>, </a:t>
            </a:r>
            <a:r>
              <a:rPr lang="en-US" dirty="0" err="1"/>
              <a:t>jonli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jonsiz</a:t>
            </a:r>
            <a:r>
              <a:rPr lang="en-US" dirty="0"/>
              <a:t> </a:t>
            </a:r>
            <a:r>
              <a:rPr lang="en-US" dirty="0" err="1"/>
              <a:t>tabiat</a:t>
            </a:r>
            <a:r>
              <a:rPr lang="en-US" dirty="0"/>
              <a:t> </a:t>
            </a:r>
            <a:r>
              <a:rPr lang="en-US" dirty="0" err="1"/>
              <a:t>orasidagi</a:t>
            </a:r>
            <a:r>
              <a:rPr lang="en-US" dirty="0"/>
              <a:t> </a:t>
            </a:r>
            <a:r>
              <a:rPr lang="en-US" dirty="0" err="1"/>
              <a:t>ma’lumot</a:t>
            </a:r>
            <a:r>
              <a:rPr lang="en-US" dirty="0"/>
              <a:t> </a:t>
            </a:r>
            <a:r>
              <a:rPr lang="en-US" dirty="0" err="1"/>
              <a:t>almashinuvi</a:t>
            </a:r>
            <a:r>
              <a:rPr lang="en-US" dirty="0"/>
              <a:t> </a:t>
            </a:r>
            <a:r>
              <a:rPr lang="en-US" dirty="0" err="1"/>
              <a:t>bo’lib</a:t>
            </a:r>
            <a:r>
              <a:rPr lang="en-US" dirty="0"/>
              <a:t>, </a:t>
            </a:r>
            <a:r>
              <a:rPr lang="en-US" dirty="0" err="1"/>
              <a:t>keng</a:t>
            </a:r>
            <a:r>
              <a:rPr lang="en-US" dirty="0"/>
              <a:t> </a:t>
            </a:r>
            <a:r>
              <a:rPr lang="en-US" dirty="0" err="1"/>
              <a:t>ma’noda</a:t>
            </a:r>
            <a:r>
              <a:rPr lang="en-US" dirty="0"/>
              <a:t> </a:t>
            </a:r>
            <a:r>
              <a:rPr lang="en-US" dirty="0" err="1"/>
              <a:t>ilmiy</a:t>
            </a:r>
            <a:r>
              <a:rPr lang="en-US" dirty="0"/>
              <a:t> </a:t>
            </a:r>
            <a:r>
              <a:rPr lang="en-US" dirty="0" err="1"/>
              <a:t>tushunchadir</a:t>
            </a:r>
            <a:r>
              <a:rPr lang="en-US" dirty="0"/>
              <a:t>. </a:t>
            </a:r>
            <a:r>
              <a:rPr lang="en-US" dirty="0" err="1"/>
              <a:t>Informatika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– </a:t>
            </a:r>
            <a:r>
              <a:rPr lang="en-US" dirty="0" err="1"/>
              <a:t>inson</a:t>
            </a:r>
            <a:r>
              <a:rPr lang="en-US" dirty="0"/>
              <a:t> </a:t>
            </a:r>
            <a:r>
              <a:rPr lang="en-US" dirty="0" err="1"/>
              <a:t>faoliyatining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sohasi</a:t>
            </a:r>
            <a:r>
              <a:rPr lang="en-US" dirty="0"/>
              <a:t> </a:t>
            </a:r>
            <a:r>
              <a:rPr lang="en-US" dirty="0" err="1"/>
              <a:t>bo’lib</a:t>
            </a:r>
            <a:r>
              <a:rPr lang="en-US" dirty="0"/>
              <a:t>, u </a:t>
            </a:r>
            <a:r>
              <a:rPr lang="en-US" dirty="0" err="1"/>
              <a:t>axborotni</a:t>
            </a:r>
            <a:r>
              <a:rPr lang="en-US" dirty="0"/>
              <a:t> </a:t>
            </a:r>
            <a:r>
              <a:rPr lang="en-US" dirty="0" err="1"/>
              <a:t>hosil</a:t>
            </a:r>
            <a:r>
              <a:rPr lang="en-US" dirty="0"/>
              <a:t> </a:t>
            </a:r>
            <a:r>
              <a:rPr lang="en-US" dirty="0" err="1"/>
              <a:t>qilish</a:t>
            </a:r>
            <a:r>
              <a:rPr lang="en-US" dirty="0"/>
              <a:t>, </a:t>
            </a:r>
            <a:r>
              <a:rPr lang="en-US" dirty="0" err="1"/>
              <a:t>saqlash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kompyuter</a:t>
            </a:r>
            <a:r>
              <a:rPr lang="en-US" dirty="0"/>
              <a:t> </a:t>
            </a:r>
            <a:r>
              <a:rPr lang="en-US" dirty="0" err="1"/>
              <a:t>yordamida</a:t>
            </a:r>
            <a:r>
              <a:rPr lang="en-US" dirty="0"/>
              <a:t> </a:t>
            </a:r>
            <a:r>
              <a:rPr lang="en-US" dirty="0" err="1"/>
              <a:t>uni</a:t>
            </a:r>
            <a:r>
              <a:rPr lang="en-US" dirty="0"/>
              <a:t> </a:t>
            </a:r>
            <a:r>
              <a:rPr lang="en-US" dirty="0" err="1"/>
              <a:t>qayta</a:t>
            </a:r>
            <a:r>
              <a:rPr lang="en-US" dirty="0"/>
              <a:t> </a:t>
            </a:r>
            <a:r>
              <a:rPr lang="en-US" dirty="0" err="1"/>
              <a:t>ishlash</a:t>
            </a:r>
            <a:r>
              <a:rPr lang="en-US" dirty="0"/>
              <a:t>, </a:t>
            </a:r>
            <a:r>
              <a:rPr lang="en-US" dirty="0" err="1"/>
              <a:t>shu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qatorda</a:t>
            </a:r>
            <a:r>
              <a:rPr lang="en-US" dirty="0"/>
              <a:t> </a:t>
            </a:r>
            <a:r>
              <a:rPr lang="en-US" dirty="0" err="1"/>
              <a:t>tadbiq</a:t>
            </a:r>
            <a:r>
              <a:rPr lang="en-US" dirty="0"/>
              <a:t> </a:t>
            </a:r>
            <a:r>
              <a:rPr lang="en-US" dirty="0" err="1"/>
              <a:t>muhiti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o’zaro</a:t>
            </a:r>
            <a:r>
              <a:rPr lang="en-US" dirty="0"/>
              <a:t> </a:t>
            </a:r>
            <a:r>
              <a:rPr lang="en-US" dirty="0" err="1"/>
              <a:t>bog’liq</a:t>
            </a:r>
            <a:r>
              <a:rPr lang="en-US" dirty="0"/>
              <a:t> </a:t>
            </a:r>
            <a:r>
              <a:rPr lang="en-US" dirty="0" err="1"/>
              <a:t>bo’lgan</a:t>
            </a:r>
            <a:r>
              <a:rPr lang="en-US" dirty="0"/>
              <a:t> </a:t>
            </a:r>
            <a:r>
              <a:rPr lang="en-US" dirty="0" err="1"/>
              <a:t>jarayonlarning</a:t>
            </a:r>
            <a:r>
              <a:rPr lang="en-US" dirty="0"/>
              <a:t> </a:t>
            </a:r>
            <a:r>
              <a:rPr lang="en-US" dirty="0" err="1"/>
              <a:t>aloqadorligini</a:t>
            </a:r>
            <a:r>
              <a:rPr lang="en-US" dirty="0"/>
              <a:t> </a:t>
            </a:r>
            <a:r>
              <a:rPr lang="en-US" dirty="0" err="1"/>
              <a:t>o’z</a:t>
            </a:r>
            <a:r>
              <a:rPr lang="en-US" dirty="0"/>
              <a:t> </a:t>
            </a:r>
            <a:r>
              <a:rPr lang="en-US" dirty="0" err="1"/>
              <a:t>ichiga</a:t>
            </a:r>
            <a:r>
              <a:rPr lang="en-US" dirty="0"/>
              <a:t> </a:t>
            </a:r>
            <a:r>
              <a:rPr lang="en-US" dirty="0" err="1"/>
              <a:t>oladi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3399"/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189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500042"/>
            <a:ext cx="4038600" cy="6000792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/>
              <a:t>Hozirgi</a:t>
            </a:r>
            <a:r>
              <a:rPr lang="en-US" dirty="0"/>
              <a:t> </a:t>
            </a:r>
            <a:r>
              <a:rPr lang="en-US" dirty="0" err="1"/>
              <a:t>paytda</a:t>
            </a:r>
            <a:r>
              <a:rPr lang="en-US" dirty="0"/>
              <a:t> </a:t>
            </a:r>
            <a:r>
              <a:rPr lang="en-US" dirty="0" err="1"/>
              <a:t>axborotni</a:t>
            </a:r>
            <a:r>
              <a:rPr lang="en-US" dirty="0"/>
              <a:t> </a:t>
            </a:r>
            <a:r>
              <a:rPr lang="en-US" dirty="0" err="1"/>
              <a:t>qanday</a:t>
            </a:r>
            <a:r>
              <a:rPr lang="en-US" dirty="0"/>
              <a:t> </a:t>
            </a:r>
            <a:r>
              <a:rPr lang="en-US" dirty="0" err="1"/>
              <a:t>tushunish</a:t>
            </a:r>
            <a:r>
              <a:rPr lang="en-US" dirty="0"/>
              <a:t> </a:t>
            </a:r>
            <a:r>
              <a:rPr lang="en-US" dirty="0" err="1"/>
              <a:t>haqida</a:t>
            </a:r>
            <a:r>
              <a:rPr lang="en-US" dirty="0"/>
              <a:t> </a:t>
            </a:r>
            <a:r>
              <a:rPr lang="en-US" dirty="0" err="1"/>
              <a:t>quyidagicha</a:t>
            </a:r>
            <a:r>
              <a:rPr lang="en-US" dirty="0"/>
              <a:t> </a:t>
            </a:r>
            <a:r>
              <a:rPr lang="en-US" dirty="0" err="1"/>
              <a:t>nuqtai</a:t>
            </a:r>
            <a:r>
              <a:rPr lang="en-US" dirty="0"/>
              <a:t> </a:t>
            </a:r>
            <a:r>
              <a:rPr lang="en-US" dirty="0" err="1"/>
              <a:t>nazarlar</a:t>
            </a:r>
            <a:r>
              <a:rPr lang="en-US" dirty="0"/>
              <a:t> </a:t>
            </a:r>
            <a:r>
              <a:rPr lang="en-US" dirty="0" err="1"/>
              <a:t>yuzaga</a:t>
            </a:r>
            <a:r>
              <a:rPr lang="en-US" dirty="0"/>
              <a:t> </a:t>
            </a:r>
            <a:r>
              <a:rPr lang="en-US" dirty="0" err="1"/>
              <a:t>kelgan</a:t>
            </a:r>
            <a:r>
              <a:rPr lang="en-US" dirty="0"/>
              <a:t>:</a:t>
            </a:r>
            <a:endParaRPr lang="ru-RU" dirty="0"/>
          </a:p>
          <a:p>
            <a:r>
              <a:rPr lang="en-US" dirty="0" err="1"/>
              <a:t>Axborot</a:t>
            </a:r>
            <a:r>
              <a:rPr lang="en-US" dirty="0"/>
              <a:t> - </a:t>
            </a:r>
            <a:r>
              <a:rPr lang="en-US" dirty="0" err="1"/>
              <a:t>xalq</a:t>
            </a:r>
            <a:r>
              <a:rPr lang="en-US" dirty="0"/>
              <a:t> </a:t>
            </a:r>
            <a:r>
              <a:rPr lang="en-US" dirty="0" err="1"/>
              <a:t>xo’jaligining</a:t>
            </a:r>
            <a:r>
              <a:rPr lang="en-US" dirty="0"/>
              <a:t> </a:t>
            </a:r>
            <a:r>
              <a:rPr lang="en-US" dirty="0" err="1"/>
              <a:t>barcha</a:t>
            </a:r>
            <a:r>
              <a:rPr lang="en-US" dirty="0"/>
              <a:t> </a:t>
            </a:r>
            <a:r>
              <a:rPr lang="en-US" dirty="0" err="1"/>
              <a:t>tarmoqlari</a:t>
            </a:r>
            <a:r>
              <a:rPr lang="en-US" dirty="0"/>
              <a:t> </a:t>
            </a:r>
            <a:r>
              <a:rPr lang="en-US" dirty="0" err="1"/>
              <a:t>iste’mol</a:t>
            </a:r>
            <a:r>
              <a:rPr lang="en-US" dirty="0"/>
              <a:t> </a:t>
            </a:r>
            <a:r>
              <a:rPr lang="en-US" dirty="0" err="1"/>
              <a:t>etuvchi</a:t>
            </a:r>
            <a:r>
              <a:rPr lang="en-US" dirty="0"/>
              <a:t> </a:t>
            </a:r>
            <a:r>
              <a:rPr lang="en-US" dirty="0" err="1"/>
              <a:t>zaxira</a:t>
            </a:r>
            <a:r>
              <a:rPr lang="en-US" dirty="0"/>
              <a:t> </a:t>
            </a:r>
            <a:r>
              <a:rPr lang="en-US" dirty="0" err="1"/>
              <a:t>bo’lib</a:t>
            </a:r>
            <a:r>
              <a:rPr lang="en-US" dirty="0"/>
              <a:t>, </a:t>
            </a:r>
            <a:r>
              <a:rPr lang="en-US" dirty="0" err="1"/>
              <a:t>energetika</a:t>
            </a:r>
            <a:r>
              <a:rPr lang="en-US" dirty="0"/>
              <a:t> </a:t>
            </a:r>
            <a:r>
              <a:rPr lang="en-US" dirty="0" err="1"/>
              <a:t>yoki</a:t>
            </a:r>
            <a:r>
              <a:rPr lang="en-US" dirty="0"/>
              <a:t> </a:t>
            </a:r>
            <a:r>
              <a:rPr lang="en-US" dirty="0" err="1"/>
              <a:t>foydali</a:t>
            </a:r>
            <a:r>
              <a:rPr lang="en-US" dirty="0"/>
              <a:t> </a:t>
            </a:r>
            <a:r>
              <a:rPr lang="en-US" dirty="0" err="1"/>
              <a:t>qazilmalar</a:t>
            </a:r>
            <a:r>
              <a:rPr lang="en-US" dirty="0"/>
              <a:t> </a:t>
            </a:r>
            <a:r>
              <a:rPr lang="en-US" dirty="0" err="1"/>
              <a:t>zaxiralari</a:t>
            </a:r>
            <a:r>
              <a:rPr lang="en-US" dirty="0"/>
              <a:t> </a:t>
            </a:r>
            <a:r>
              <a:rPr lang="en-US" dirty="0" err="1"/>
              <a:t>kabi</a:t>
            </a:r>
            <a:r>
              <a:rPr lang="en-US" dirty="0"/>
              <a:t> </a:t>
            </a:r>
            <a:r>
              <a:rPr lang="en-US" dirty="0" err="1"/>
              <a:t>ahamiyatga</a:t>
            </a:r>
            <a:r>
              <a:rPr lang="en-US" dirty="0"/>
              <a:t> </a:t>
            </a:r>
            <a:r>
              <a:rPr lang="en-US" dirty="0" err="1"/>
              <a:t>ega</a:t>
            </a:r>
            <a:r>
              <a:rPr lang="en-US" dirty="0"/>
              <a:t>. </a:t>
            </a:r>
            <a:r>
              <a:rPr lang="en-US" dirty="0" err="1"/>
              <a:t>Jamiyat</a:t>
            </a:r>
            <a:r>
              <a:rPr lang="en-US" dirty="0"/>
              <a:t> </a:t>
            </a:r>
            <a:r>
              <a:rPr lang="en-US" dirty="0" err="1"/>
              <a:t>rivojlangani</a:t>
            </a:r>
            <a:r>
              <a:rPr lang="en-US" dirty="0"/>
              <a:t> sari </a:t>
            </a:r>
            <a:r>
              <a:rPr lang="en-US" dirty="0" err="1"/>
              <a:t>iqtisodiyot</a:t>
            </a:r>
            <a:r>
              <a:rPr lang="en-US" dirty="0"/>
              <a:t>, fan, </a:t>
            </a:r>
            <a:r>
              <a:rPr lang="en-US" dirty="0" err="1"/>
              <a:t>texnika</a:t>
            </a:r>
            <a:r>
              <a:rPr lang="en-US" dirty="0"/>
              <a:t>, </a:t>
            </a:r>
            <a:r>
              <a:rPr lang="en-US" dirty="0" err="1"/>
              <a:t>texnologiya</a:t>
            </a:r>
            <a:r>
              <a:rPr lang="en-US" dirty="0"/>
              <a:t>, </a:t>
            </a:r>
            <a:r>
              <a:rPr lang="en-US" dirty="0" err="1"/>
              <a:t>madaniyat</a:t>
            </a:r>
            <a:r>
              <a:rPr lang="en-US" dirty="0"/>
              <a:t>, </a:t>
            </a:r>
            <a:r>
              <a:rPr lang="en-US" dirty="0" err="1"/>
              <a:t>san’at</a:t>
            </a:r>
            <a:r>
              <a:rPr lang="en-US" dirty="0"/>
              <a:t>, </a:t>
            </a:r>
            <a:r>
              <a:rPr lang="en-US" dirty="0" err="1"/>
              <a:t>tibbiyot</a:t>
            </a:r>
            <a:r>
              <a:rPr lang="en-US" dirty="0"/>
              <a:t> </a:t>
            </a:r>
            <a:r>
              <a:rPr lang="en-US" dirty="0" err="1"/>
              <a:t>kabilarning</a:t>
            </a:r>
            <a:r>
              <a:rPr lang="en-US" dirty="0"/>
              <a:t> </a:t>
            </a:r>
            <a:r>
              <a:rPr lang="en-US" dirty="0" err="1"/>
              <a:t>turli</a:t>
            </a:r>
            <a:r>
              <a:rPr lang="en-US" dirty="0"/>
              <a:t> </a:t>
            </a:r>
            <a:r>
              <a:rPr lang="en-US" dirty="0" err="1"/>
              <a:t>masalalari</a:t>
            </a:r>
            <a:r>
              <a:rPr lang="en-US" dirty="0"/>
              <a:t> </a:t>
            </a:r>
            <a:r>
              <a:rPr lang="en-US" dirty="0" err="1"/>
              <a:t>haqidagi</a:t>
            </a:r>
            <a:r>
              <a:rPr lang="en-US" dirty="0"/>
              <a:t> </a:t>
            </a:r>
            <a:r>
              <a:rPr lang="en-US" dirty="0" err="1"/>
              <a:t>mavjud</a:t>
            </a:r>
            <a:r>
              <a:rPr lang="en-US" dirty="0"/>
              <a:t> </a:t>
            </a:r>
            <a:r>
              <a:rPr lang="en-US" dirty="0" err="1"/>
              <a:t>ma’lumotlar</a:t>
            </a:r>
            <a:r>
              <a:rPr lang="en-US" dirty="0"/>
              <a:t>, </a:t>
            </a:r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zaxiralaridan</a:t>
            </a:r>
            <a:r>
              <a:rPr lang="en-US" dirty="0"/>
              <a:t> </a:t>
            </a:r>
            <a:r>
              <a:rPr lang="en-US" dirty="0" err="1"/>
              <a:t>foydalanishni</a:t>
            </a:r>
            <a:r>
              <a:rPr lang="en-US" dirty="0"/>
              <a:t> </a:t>
            </a:r>
            <a:r>
              <a:rPr lang="en-US" dirty="0" err="1"/>
              <a:t>tashkil</a:t>
            </a:r>
            <a:r>
              <a:rPr lang="en-US" dirty="0"/>
              <a:t> </a:t>
            </a:r>
            <a:r>
              <a:rPr lang="en-US" dirty="0" err="1"/>
              <a:t>etish</a:t>
            </a:r>
            <a:r>
              <a:rPr lang="en-US" dirty="0"/>
              <a:t> </a:t>
            </a:r>
            <a:r>
              <a:rPr lang="en-US" dirty="0" err="1"/>
              <a:t>intellektual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iqtisodiy</a:t>
            </a:r>
            <a:r>
              <a:rPr lang="en-US" dirty="0"/>
              <a:t> </a:t>
            </a:r>
            <a:r>
              <a:rPr lang="en-US" dirty="0" err="1"/>
              <a:t>hayotga</a:t>
            </a:r>
            <a:r>
              <a:rPr lang="en-US" dirty="0"/>
              <a:t> </a:t>
            </a:r>
            <a:r>
              <a:rPr lang="en-US" dirty="0" err="1"/>
              <a:t>tobora</a:t>
            </a:r>
            <a:r>
              <a:rPr lang="en-US" dirty="0"/>
              <a:t> </a:t>
            </a:r>
            <a:r>
              <a:rPr lang="en-US" dirty="0" err="1"/>
              <a:t>ko’proq</a:t>
            </a:r>
            <a:r>
              <a:rPr lang="en-US" dirty="0"/>
              <a:t> </a:t>
            </a:r>
            <a:r>
              <a:rPr lang="en-US" dirty="0" err="1"/>
              <a:t>ta’sir</a:t>
            </a:r>
            <a:r>
              <a:rPr lang="en-US" dirty="0"/>
              <a:t> </a:t>
            </a:r>
            <a:r>
              <a:rPr lang="en-US" dirty="0" err="1"/>
              <a:t>ko’rsatmoqda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18434" name="Picture 2" descr="D:\RASIM\Kompyuter\kanpettir   RASMI\Images\images28.jpe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duotone>
              <a:prstClr val="black"/>
              <a:schemeClr val="accent5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4214810" y="1571612"/>
            <a:ext cx="3929089" cy="4071965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44000">
              <a:srgbClr val="FFFF00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81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85728"/>
            <a:ext cx="4038600" cy="6072230"/>
          </a:xfrm>
        </p:spPr>
        <p:txBody>
          <a:bodyPr>
            <a:normAutofit fontScale="55000" lnSpcReduction="20000"/>
          </a:bodyPr>
          <a:lstStyle/>
          <a:p>
            <a:pPr lvl="0"/>
            <a:r>
              <a:rPr lang="ru-RU" dirty="0"/>
              <a:t>TESTLAR</a:t>
            </a:r>
          </a:p>
          <a:p>
            <a:pPr lvl="0"/>
            <a:r>
              <a:rPr lang="en-US" dirty="0" err="1"/>
              <a:t>Informatika</a:t>
            </a:r>
            <a:r>
              <a:rPr lang="en-US" dirty="0"/>
              <a:t> </a:t>
            </a:r>
            <a:r>
              <a:rPr lang="en-US" dirty="0" err="1"/>
              <a:t>bu-quyidagilardan</a:t>
            </a:r>
            <a:r>
              <a:rPr lang="en-US" dirty="0"/>
              <a:t> </a:t>
            </a:r>
            <a:r>
              <a:rPr lang="en-US" dirty="0" err="1"/>
              <a:t>qaysi</a:t>
            </a:r>
            <a:r>
              <a:rPr lang="en-US" dirty="0"/>
              <a:t> </a:t>
            </a:r>
            <a:r>
              <a:rPr lang="en-US" dirty="0" err="1"/>
              <a:t>birini</a:t>
            </a:r>
            <a:r>
              <a:rPr lang="en-US" dirty="0"/>
              <a:t> </a:t>
            </a:r>
            <a:r>
              <a:rPr lang="en-US" dirty="0" err="1"/>
              <a:t>organuvchi</a:t>
            </a:r>
            <a:r>
              <a:rPr lang="en-US" dirty="0"/>
              <a:t> fan? </a:t>
            </a:r>
            <a:endParaRPr lang="ru-RU" dirty="0"/>
          </a:p>
          <a:p>
            <a:r>
              <a:rPr lang="en-US" dirty="0"/>
              <a:t>A) </a:t>
            </a:r>
            <a:r>
              <a:rPr lang="en-US" dirty="0" err="1"/>
              <a:t>axborotga</a:t>
            </a:r>
            <a:r>
              <a:rPr lang="en-US" dirty="0"/>
              <a:t> </a:t>
            </a:r>
            <a:r>
              <a:rPr lang="en-US" dirty="0" err="1"/>
              <a:t>ishlov</a:t>
            </a:r>
            <a:r>
              <a:rPr lang="en-US" dirty="0"/>
              <a:t> </a:t>
            </a:r>
            <a:r>
              <a:rPr lang="en-US" dirty="0" err="1"/>
              <a:t>berish</a:t>
            </a:r>
            <a:r>
              <a:rPr lang="en-US" dirty="0"/>
              <a:t> </a:t>
            </a:r>
            <a:r>
              <a:rPr lang="en-US" dirty="0" err="1"/>
              <a:t>usullarini</a:t>
            </a:r>
            <a:r>
              <a:rPr lang="en-US" dirty="0"/>
              <a:t> </a:t>
            </a:r>
            <a:endParaRPr lang="ru-RU" dirty="0"/>
          </a:p>
          <a:p>
            <a:r>
              <a:rPr lang="en-US" dirty="0"/>
              <a:t>B) </a:t>
            </a:r>
            <a:r>
              <a:rPr lang="en-US" dirty="0" err="1"/>
              <a:t>kompyuterlarni</a:t>
            </a:r>
            <a:r>
              <a:rPr lang="en-US" dirty="0"/>
              <a:t> </a:t>
            </a:r>
            <a:endParaRPr lang="ru-RU" dirty="0"/>
          </a:p>
          <a:p>
            <a:r>
              <a:rPr lang="en-US" dirty="0"/>
              <a:t>C) </a:t>
            </a:r>
            <a:r>
              <a:rPr lang="en-US" dirty="0" err="1"/>
              <a:t>axborotlarni</a:t>
            </a:r>
            <a:r>
              <a:rPr lang="en-US" dirty="0"/>
              <a:t> </a:t>
            </a:r>
            <a:r>
              <a:rPr lang="en-US" dirty="0" err="1"/>
              <a:t>tasvirlash</a:t>
            </a:r>
            <a:r>
              <a:rPr lang="en-US" dirty="0"/>
              <a:t>, </a:t>
            </a:r>
            <a:r>
              <a:rPr lang="en-US" dirty="0" err="1"/>
              <a:t>saqlash</a:t>
            </a:r>
            <a:r>
              <a:rPr lang="en-US" dirty="0"/>
              <a:t>, </a:t>
            </a:r>
            <a:r>
              <a:rPr lang="en-US" dirty="0" err="1"/>
              <a:t>ishlov</a:t>
            </a:r>
            <a:r>
              <a:rPr lang="en-US" dirty="0"/>
              <a:t> </a:t>
            </a:r>
            <a:r>
              <a:rPr lang="en-US" dirty="0" err="1"/>
              <a:t>berish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uzatish</a:t>
            </a:r>
            <a:r>
              <a:rPr lang="en-US" dirty="0"/>
              <a:t> </a:t>
            </a:r>
            <a:r>
              <a:rPr lang="en-US" dirty="0" err="1"/>
              <a:t>usullarini</a:t>
            </a:r>
            <a:r>
              <a:rPr lang="en-US" dirty="0"/>
              <a:t> </a:t>
            </a:r>
            <a:endParaRPr lang="ru-RU" dirty="0"/>
          </a:p>
          <a:p>
            <a:r>
              <a:rPr lang="en-US" dirty="0"/>
              <a:t>D) </a:t>
            </a:r>
            <a:r>
              <a:rPr lang="en-US" dirty="0" err="1"/>
              <a:t>yangi</a:t>
            </a:r>
            <a:r>
              <a:rPr lang="en-US" dirty="0"/>
              <a:t> </a:t>
            </a:r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texnologiyalarini</a:t>
            </a:r>
            <a:r>
              <a:rPr lang="en-US" dirty="0"/>
              <a:t>. </a:t>
            </a:r>
            <a:endParaRPr lang="ru-RU" dirty="0"/>
          </a:p>
          <a:p>
            <a:r>
              <a:rPr lang="en-US" dirty="0"/>
              <a:t> 2. </a:t>
            </a:r>
            <a:r>
              <a:rPr lang="en-US" dirty="0" err="1"/>
              <a:t>Kompyuter</a:t>
            </a:r>
            <a:r>
              <a:rPr lang="en-US" dirty="0"/>
              <a:t> </a:t>
            </a:r>
            <a:r>
              <a:rPr lang="en-US" dirty="0" err="1"/>
              <a:t>quyidagilardan</a:t>
            </a:r>
            <a:r>
              <a:rPr lang="en-US" dirty="0"/>
              <a:t> </a:t>
            </a:r>
            <a:r>
              <a:rPr lang="en-US" dirty="0" err="1"/>
              <a:t>qaysi</a:t>
            </a:r>
            <a:r>
              <a:rPr lang="en-US" dirty="0"/>
              <a:t> </a:t>
            </a:r>
            <a:r>
              <a:rPr lang="en-US" dirty="0" err="1"/>
              <a:t>biri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ish</a:t>
            </a:r>
            <a:r>
              <a:rPr lang="en-US" dirty="0"/>
              <a:t> </a:t>
            </a:r>
            <a:r>
              <a:rPr lang="en-US" dirty="0" err="1"/>
              <a:t>olib</a:t>
            </a:r>
            <a:r>
              <a:rPr lang="en-US" dirty="0"/>
              <a:t> </a:t>
            </a:r>
            <a:r>
              <a:rPr lang="en-US" dirty="0" err="1"/>
              <a:t>boradigan</a:t>
            </a:r>
            <a:r>
              <a:rPr lang="en-US" dirty="0"/>
              <a:t> universal </a:t>
            </a:r>
            <a:r>
              <a:rPr lang="en-US" dirty="0" err="1"/>
              <a:t>vosita</a:t>
            </a:r>
            <a:r>
              <a:rPr lang="en-US" dirty="0"/>
              <a:t>? </a:t>
            </a:r>
            <a:endParaRPr lang="ru-RU" dirty="0"/>
          </a:p>
          <a:p>
            <a:r>
              <a:rPr lang="en-US" dirty="0"/>
              <a:t>A) </a:t>
            </a:r>
            <a:r>
              <a:rPr lang="en-US" dirty="0" err="1"/>
              <a:t>sonlar</a:t>
            </a:r>
            <a:r>
              <a:rPr lang="en-US" dirty="0"/>
              <a:t> </a:t>
            </a:r>
            <a:endParaRPr lang="ru-RU" dirty="0"/>
          </a:p>
          <a:p>
            <a:r>
              <a:rPr lang="en-US" dirty="0"/>
              <a:t>B)</a:t>
            </a:r>
            <a:r>
              <a:rPr lang="en-US" dirty="0" err="1"/>
              <a:t>axborot</a:t>
            </a:r>
            <a:endParaRPr lang="ru-RU" dirty="0"/>
          </a:p>
          <a:p>
            <a:r>
              <a:rPr lang="en-US" dirty="0"/>
              <a:t>C)</a:t>
            </a:r>
            <a:r>
              <a:rPr lang="en-US" dirty="0" err="1"/>
              <a:t>simvollar</a:t>
            </a:r>
            <a:endParaRPr lang="ru-RU" dirty="0"/>
          </a:p>
          <a:p>
            <a:r>
              <a:rPr lang="en-US" dirty="0"/>
              <a:t>D)</a:t>
            </a:r>
            <a:r>
              <a:rPr lang="en-US" dirty="0" err="1"/>
              <a:t>dasturlar</a:t>
            </a:r>
            <a:endParaRPr lang="ru-RU" dirty="0"/>
          </a:p>
          <a:p>
            <a:r>
              <a:rPr lang="en-US" dirty="0"/>
              <a:t>3. Atrof-muhitdagihodisalarnitahlilqilgandaquyidagilardanqaysibirlarizarur? </a:t>
            </a:r>
            <a:endParaRPr lang="ru-RU" dirty="0"/>
          </a:p>
          <a:p>
            <a:r>
              <a:rPr lang="en-US" dirty="0"/>
              <a:t>A)</a:t>
            </a:r>
            <a:r>
              <a:rPr lang="en-US" dirty="0" err="1"/>
              <a:t>molda</a:t>
            </a:r>
            <a:endParaRPr lang="ru-RU" dirty="0"/>
          </a:p>
          <a:p>
            <a:r>
              <a:rPr lang="en-US" dirty="0"/>
              <a:t>B)</a:t>
            </a:r>
            <a:r>
              <a:rPr lang="en-US" dirty="0" err="1"/>
              <a:t>energiya</a:t>
            </a:r>
            <a:endParaRPr lang="ru-RU" dirty="0"/>
          </a:p>
          <a:p>
            <a:r>
              <a:rPr lang="en-US" dirty="0"/>
              <a:t>C)</a:t>
            </a:r>
            <a:r>
              <a:rPr lang="en-US" dirty="0" err="1"/>
              <a:t>axborot</a:t>
            </a:r>
            <a:endParaRPr lang="ru-RU" dirty="0"/>
          </a:p>
          <a:p>
            <a:r>
              <a:rPr lang="en-US" dirty="0"/>
              <a:t>D)</a:t>
            </a:r>
            <a:r>
              <a:rPr lang="en-US" dirty="0" err="1"/>
              <a:t>yuqoridagilarning</a:t>
            </a:r>
            <a:r>
              <a:rPr lang="en-US" dirty="0"/>
              <a:t> </a:t>
            </a:r>
            <a:r>
              <a:rPr lang="en-US" dirty="0" err="1"/>
              <a:t>hammasi</a:t>
            </a:r>
            <a:endParaRPr lang="ru-RU" dirty="0"/>
          </a:p>
          <a:p>
            <a:r>
              <a:rPr lang="en-US" dirty="0"/>
              <a:t>4. </a:t>
            </a:r>
            <a:r>
              <a:rPr lang="en-US" dirty="0" err="1"/>
              <a:t>Boshlangich</a:t>
            </a:r>
            <a:r>
              <a:rPr lang="en-US" dirty="0"/>
              <a:t> </a:t>
            </a:r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ustida</a:t>
            </a:r>
            <a:r>
              <a:rPr lang="en-US" dirty="0"/>
              <a:t> </a:t>
            </a:r>
            <a:r>
              <a:rPr lang="en-US" dirty="0" err="1"/>
              <a:t>ma’lum</a:t>
            </a:r>
            <a:r>
              <a:rPr lang="en-US" dirty="0"/>
              <a:t> </a:t>
            </a:r>
            <a:r>
              <a:rPr lang="en-US" dirty="0" err="1"/>
              <a:t>qoidalar</a:t>
            </a:r>
            <a:r>
              <a:rPr lang="en-US" dirty="0"/>
              <a:t> </a:t>
            </a:r>
            <a:r>
              <a:rPr lang="en-US" dirty="0" err="1"/>
              <a:t>asosida</a:t>
            </a:r>
            <a:r>
              <a:rPr lang="en-US" dirty="0"/>
              <a:t> </a:t>
            </a:r>
            <a:r>
              <a:rPr lang="en-US" dirty="0" err="1"/>
              <a:t>ish</a:t>
            </a:r>
            <a:r>
              <a:rPr lang="en-US" dirty="0"/>
              <a:t> </a:t>
            </a:r>
            <a:r>
              <a:rPr lang="en-US" dirty="0" err="1"/>
              <a:t>olib</a:t>
            </a:r>
            <a:r>
              <a:rPr lang="en-US" dirty="0"/>
              <a:t> boorish </a:t>
            </a:r>
            <a:r>
              <a:rPr lang="en-US" dirty="0" err="1"/>
              <a:t>bu</a:t>
            </a:r>
            <a:r>
              <a:rPr lang="en-US" dirty="0"/>
              <a:t>-</a:t>
            </a:r>
            <a:endParaRPr lang="ru-RU" dirty="0"/>
          </a:p>
          <a:p>
            <a:r>
              <a:rPr lang="en-US" dirty="0"/>
              <a:t>A)</a:t>
            </a:r>
            <a:r>
              <a:rPr lang="en-US" dirty="0" err="1"/>
              <a:t>axborotga</a:t>
            </a:r>
            <a:r>
              <a:rPr lang="en-US" dirty="0"/>
              <a:t> </a:t>
            </a:r>
            <a:r>
              <a:rPr lang="en-US" dirty="0" err="1"/>
              <a:t>ishlov</a:t>
            </a:r>
            <a:r>
              <a:rPr lang="en-US" dirty="0"/>
              <a:t> </a:t>
            </a:r>
            <a:r>
              <a:rPr lang="en-US" dirty="0" err="1"/>
              <a:t>berish</a:t>
            </a:r>
            <a:endParaRPr lang="ru-RU" dirty="0"/>
          </a:p>
          <a:p>
            <a:r>
              <a:rPr lang="en-US" dirty="0"/>
              <a:t>B)</a:t>
            </a:r>
            <a:r>
              <a:rPr lang="en-US" dirty="0" err="1"/>
              <a:t>axborotni</a:t>
            </a:r>
            <a:r>
              <a:rPr lang="en-US" dirty="0"/>
              <a:t> </a:t>
            </a:r>
            <a:r>
              <a:rPr lang="en-US" dirty="0" err="1"/>
              <a:t>saqlash</a:t>
            </a:r>
            <a:endParaRPr lang="ru-RU" dirty="0"/>
          </a:p>
          <a:p>
            <a:r>
              <a:rPr lang="en-US" dirty="0"/>
              <a:t>C)</a:t>
            </a:r>
            <a:r>
              <a:rPr lang="en-US" dirty="0" err="1"/>
              <a:t>axborotuzatish</a:t>
            </a:r>
            <a:endParaRPr lang="ru-RU" dirty="0"/>
          </a:p>
          <a:p>
            <a:r>
              <a:rPr lang="en-US" dirty="0" smtClean="0"/>
              <a:t>D)</a:t>
            </a:r>
            <a:r>
              <a:rPr lang="en-US" dirty="0" err="1" smtClean="0"/>
              <a:t>axborotniqabulqilish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71480"/>
            <a:ext cx="4038600" cy="5554683"/>
          </a:xfrm>
        </p:spPr>
        <p:txBody>
          <a:bodyPr>
            <a:normAutofit fontScale="55000" lnSpcReduction="20000"/>
          </a:bodyPr>
          <a:lstStyle/>
          <a:p>
            <a:r>
              <a:rPr lang="en-US" dirty="0"/>
              <a:t>5. Quyidagilardanqaysibiriaxborotsohasidafaoliyatkorsatuvchihisoblanadi?</a:t>
            </a:r>
            <a:endParaRPr lang="ru-RU" sz="2000" dirty="0"/>
          </a:p>
          <a:p>
            <a:r>
              <a:rPr lang="en-US" dirty="0"/>
              <a:t>A)</a:t>
            </a:r>
            <a:r>
              <a:rPr lang="en-US" dirty="0" err="1"/>
              <a:t>dehqon</a:t>
            </a:r>
            <a:endParaRPr lang="ru-RU" sz="2000" dirty="0"/>
          </a:p>
          <a:p>
            <a:r>
              <a:rPr lang="en-US" dirty="0"/>
              <a:t>B)</a:t>
            </a:r>
            <a:r>
              <a:rPr lang="en-US" dirty="0" err="1"/>
              <a:t>jurnalist</a:t>
            </a:r>
            <a:endParaRPr lang="ru-RU" sz="2000" dirty="0"/>
          </a:p>
          <a:p>
            <a:r>
              <a:rPr lang="en-US" dirty="0"/>
              <a:t>C)</a:t>
            </a:r>
            <a:r>
              <a:rPr lang="en-US" dirty="0" err="1"/>
              <a:t>sportchi</a:t>
            </a:r>
            <a:endParaRPr lang="ru-RU" sz="2000" dirty="0"/>
          </a:p>
          <a:p>
            <a:r>
              <a:rPr lang="en-US" dirty="0"/>
              <a:t>D)</a:t>
            </a:r>
            <a:r>
              <a:rPr lang="en-US" dirty="0" err="1"/>
              <a:t>duradgor</a:t>
            </a:r>
            <a:endParaRPr lang="ru-RU" sz="2000" dirty="0"/>
          </a:p>
          <a:p>
            <a:r>
              <a:rPr lang="en-US" dirty="0"/>
              <a:t>6. </a:t>
            </a:r>
            <a:r>
              <a:rPr lang="en-US" dirty="0" err="1"/>
              <a:t>Ahborot</a:t>
            </a:r>
            <a:r>
              <a:rPr lang="en-US" dirty="0"/>
              <a:t> </a:t>
            </a:r>
            <a:r>
              <a:rPr lang="en-US" dirty="0" err="1"/>
              <a:t>qanday</a:t>
            </a:r>
            <a:r>
              <a:rPr lang="en-US" dirty="0"/>
              <a:t> </a:t>
            </a:r>
            <a:r>
              <a:rPr lang="en-US" dirty="0" err="1"/>
              <a:t>xossalarga</a:t>
            </a:r>
            <a:r>
              <a:rPr lang="en-US" dirty="0"/>
              <a:t> </a:t>
            </a:r>
            <a:r>
              <a:rPr lang="en-US" dirty="0" err="1"/>
              <a:t>ega</a:t>
            </a:r>
            <a:r>
              <a:rPr lang="en-US" dirty="0"/>
              <a:t> </a:t>
            </a:r>
            <a:r>
              <a:rPr lang="en-US" dirty="0" err="1"/>
              <a:t>bõlishi</a:t>
            </a:r>
            <a:r>
              <a:rPr lang="en-US" dirty="0"/>
              <a:t> </a:t>
            </a:r>
            <a:r>
              <a:rPr lang="en-US" dirty="0" err="1"/>
              <a:t>kerak</a:t>
            </a:r>
            <a:r>
              <a:rPr lang="en-US" dirty="0"/>
              <a:t>?</a:t>
            </a:r>
            <a:endParaRPr lang="ru-RU" sz="2000" dirty="0"/>
          </a:p>
          <a:p>
            <a:pPr lvl="1"/>
            <a:r>
              <a:rPr lang="ru-RU" dirty="0" err="1"/>
              <a:t>uzluksizlik</a:t>
            </a:r>
            <a:endParaRPr lang="ru-RU" sz="1800" dirty="0"/>
          </a:p>
          <a:p>
            <a:pPr lvl="1"/>
            <a:r>
              <a:rPr lang="ru-RU" dirty="0" err="1"/>
              <a:t>cheksizlik</a:t>
            </a:r>
            <a:endParaRPr lang="ru-RU" sz="1800" dirty="0"/>
          </a:p>
          <a:p>
            <a:pPr lvl="1"/>
            <a:r>
              <a:rPr lang="ru-RU" dirty="0" err="1"/>
              <a:t>foydalilik</a:t>
            </a:r>
            <a:endParaRPr lang="ru-RU" sz="1800" dirty="0"/>
          </a:p>
          <a:p>
            <a:pPr lvl="1"/>
            <a:r>
              <a:rPr lang="ru-RU" dirty="0" err="1"/>
              <a:t>ishonchililik</a:t>
            </a:r>
            <a:endParaRPr lang="ru-RU" sz="1800" dirty="0"/>
          </a:p>
          <a:p>
            <a:pPr lvl="1"/>
            <a:r>
              <a:rPr lang="ru-RU" dirty="0" err="1"/>
              <a:t>aniqlilik</a:t>
            </a:r>
            <a:endParaRPr lang="ru-RU" sz="1800" dirty="0"/>
          </a:p>
          <a:p>
            <a:pPr lvl="2"/>
            <a:r>
              <a:rPr lang="ru-RU" dirty="0"/>
              <a:t>3, 4, 5</a:t>
            </a:r>
            <a:endParaRPr lang="ru-RU" sz="1600" dirty="0"/>
          </a:p>
          <a:p>
            <a:pPr lvl="2"/>
            <a:r>
              <a:rPr lang="ru-RU" dirty="0"/>
              <a:t>1, 3</a:t>
            </a:r>
            <a:endParaRPr lang="ru-RU" sz="1600" dirty="0"/>
          </a:p>
          <a:p>
            <a:pPr lvl="2"/>
            <a:r>
              <a:rPr lang="ru-RU" dirty="0"/>
              <a:t>1, 2, 3, 4, 5</a:t>
            </a:r>
            <a:endParaRPr lang="ru-RU" sz="1600" dirty="0"/>
          </a:p>
          <a:p>
            <a:pPr lvl="2"/>
            <a:r>
              <a:rPr lang="ru-RU" dirty="0"/>
              <a:t>3, 5</a:t>
            </a:r>
            <a:endParaRPr lang="ru-RU" sz="1600" dirty="0"/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825600"/>
            </a:gs>
            <a:gs pos="13000">
              <a:srgbClr val="FFA800"/>
            </a:gs>
            <a:gs pos="28000">
              <a:srgbClr val="825600"/>
            </a:gs>
            <a:gs pos="42999">
              <a:srgbClr val="FFA800"/>
            </a:gs>
            <a:gs pos="58000">
              <a:srgbClr val="825600"/>
            </a:gs>
            <a:gs pos="72000">
              <a:srgbClr val="FFA800"/>
            </a:gs>
            <a:gs pos="87000">
              <a:srgbClr val="825600"/>
            </a:gs>
            <a:gs pos="100000">
              <a:srgbClr val="FFA800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57166"/>
            <a:ext cx="4038600" cy="6072230"/>
          </a:xfrm>
        </p:spPr>
        <p:txBody>
          <a:bodyPr>
            <a:normAutofit fontScale="85000" lnSpcReduction="10000"/>
          </a:bodyPr>
          <a:lstStyle/>
          <a:p>
            <a:r>
              <a:rPr lang="en-US" smtClean="0"/>
              <a:t>“Informatka” so’zi dastlab, XIX asrning 60- yillarida Fransiyada vujudga keladi. U informatsiya va avtomatika so’zlarini birlashtirishdanb hosil bo’lib, “ma’lumotlarni avtomatik qayta ishlash” degan ma’noni bildiradi. Ingliz tilida gaplashadigan mamlakatlarda u kompyuter fani deb ataladi. Mustaqil fansifatida informatika 40-yillar oxirida texnika, biologiya ijtimoiy va boshqa sohalarda boshqalarning umumiy prinsplari haqidagi fan- kibernetika fani bazasida vujudga keldi.</a:t>
            </a:r>
            <a:endParaRPr lang="ru-RU" smtClean="0"/>
          </a:p>
          <a:p>
            <a:endParaRPr lang="ru-RU" dirty="0"/>
          </a:p>
        </p:txBody>
      </p:sp>
      <p:pic>
        <p:nvPicPr>
          <p:cNvPr id="1026" name="Picture 2" descr="D:\RASIM\Kompyuter\kanpettir   RASMI\monitor\TN_N_I_E23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929190" y="2143116"/>
            <a:ext cx="3143272" cy="3071834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3399FF"/>
            </a:gs>
            <a:gs pos="16000">
              <a:srgbClr val="00CCCC"/>
            </a:gs>
            <a:gs pos="47000">
              <a:srgbClr val="9999FF"/>
            </a:gs>
            <a:gs pos="60001">
              <a:srgbClr val="2E6792"/>
            </a:gs>
            <a:gs pos="71001">
              <a:srgbClr val="3333CC"/>
            </a:gs>
            <a:gs pos="81000">
              <a:srgbClr val="1170FF"/>
            </a:gs>
            <a:gs pos="100000">
              <a:srgbClr val="00669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571480"/>
            <a:ext cx="4038600" cy="5554683"/>
          </a:xfrm>
        </p:spPr>
        <p:txBody>
          <a:bodyPr>
            <a:normAutofit fontScale="70000" lnSpcReduction="20000"/>
          </a:bodyPr>
          <a:lstStyle/>
          <a:p>
            <a:r>
              <a:rPr lang="en-US" dirty="0" err="1"/>
              <a:t>Informatikaning</a:t>
            </a:r>
            <a:r>
              <a:rPr lang="en-US" dirty="0"/>
              <a:t> </a:t>
            </a:r>
            <a:r>
              <a:rPr lang="en-US" dirty="0" err="1"/>
              <a:t>asosiy</a:t>
            </a:r>
            <a:r>
              <a:rPr lang="en-US" dirty="0"/>
              <a:t> </a:t>
            </a:r>
            <a:r>
              <a:rPr lang="en-US" dirty="0" err="1"/>
              <a:t>vazifasi</a:t>
            </a:r>
            <a:r>
              <a:rPr lang="en-US" dirty="0"/>
              <a:t>- </a:t>
            </a:r>
            <a:r>
              <a:rPr lang="en-US" dirty="0" err="1"/>
              <a:t>axborotlarni</a:t>
            </a:r>
            <a:r>
              <a:rPr lang="en-US" dirty="0"/>
              <a:t> </a:t>
            </a:r>
            <a:r>
              <a:rPr lang="en-US" dirty="0" err="1"/>
              <a:t>qayta</a:t>
            </a:r>
            <a:r>
              <a:rPr lang="en-US" dirty="0"/>
              <a:t> </a:t>
            </a:r>
            <a:r>
              <a:rPr lang="en-US" dirty="0" err="1"/>
              <a:t>ishlashning</a:t>
            </a:r>
            <a:r>
              <a:rPr lang="en-US" dirty="0"/>
              <a:t> </a:t>
            </a:r>
            <a:r>
              <a:rPr lang="en-US" dirty="0" err="1"/>
              <a:t>yangi</a:t>
            </a:r>
            <a:r>
              <a:rPr lang="en-US" dirty="0"/>
              <a:t> </a:t>
            </a:r>
            <a:r>
              <a:rPr lang="en-US" dirty="0" err="1"/>
              <a:t>usullari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vositalarini</a:t>
            </a:r>
            <a:r>
              <a:rPr lang="en-US" dirty="0"/>
              <a:t> </a:t>
            </a:r>
            <a:r>
              <a:rPr lang="en-US" dirty="0" err="1"/>
              <a:t>yaratish</a:t>
            </a:r>
            <a:r>
              <a:rPr lang="en-US" dirty="0"/>
              <a:t> </a:t>
            </a:r>
            <a:r>
              <a:rPr lang="en-US" dirty="0" err="1"/>
              <a:t>hamda</a:t>
            </a:r>
            <a:r>
              <a:rPr lang="en-US" dirty="0"/>
              <a:t> </a:t>
            </a:r>
            <a:r>
              <a:rPr lang="en-US" dirty="0" err="1"/>
              <a:t>ularni</a:t>
            </a:r>
            <a:r>
              <a:rPr lang="en-US" dirty="0"/>
              <a:t> </a:t>
            </a:r>
            <a:r>
              <a:rPr lang="en-US" dirty="0" err="1"/>
              <a:t>amaliyotda</a:t>
            </a:r>
            <a:r>
              <a:rPr lang="en-US" dirty="0"/>
              <a:t> </a:t>
            </a:r>
            <a:r>
              <a:rPr lang="en-US" dirty="0" err="1"/>
              <a:t>qo’llashdan</a:t>
            </a:r>
            <a:r>
              <a:rPr lang="en-US" dirty="0"/>
              <a:t> </a:t>
            </a:r>
            <a:r>
              <a:rPr lang="en-US" dirty="0" err="1"/>
              <a:t>iboratdir</a:t>
            </a:r>
            <a:r>
              <a:rPr lang="en-US" dirty="0"/>
              <a:t>.</a:t>
            </a:r>
            <a:endParaRPr lang="ru-RU" sz="2000" dirty="0"/>
          </a:p>
          <a:p>
            <a:r>
              <a:rPr lang="ru-RU" dirty="0" err="1"/>
              <a:t>Informatikaquyidagimasalalarniechadi</a:t>
            </a:r>
            <a:r>
              <a:rPr lang="ru-RU" dirty="0"/>
              <a:t>:</a:t>
            </a:r>
            <a:endParaRPr lang="ru-RU" sz="2000" dirty="0"/>
          </a:p>
          <a:p>
            <a:pPr lvl="1"/>
            <a:r>
              <a:rPr lang="ru-RU" dirty="0" err="1"/>
              <a:t>ixtiyoriyaxborotjarayonlarinitekshirish</a:t>
            </a:r>
            <a:r>
              <a:rPr lang="ru-RU" dirty="0"/>
              <a:t>;</a:t>
            </a:r>
            <a:endParaRPr lang="ru-RU" sz="1800" dirty="0"/>
          </a:p>
          <a:p>
            <a:pPr lvl="1"/>
            <a:r>
              <a:rPr lang="ru-RU" dirty="0"/>
              <a:t>axborotjarayonlarinitekshirishnatijasidaolinganbazaniqaytaishlashuchunengyangitexnikavatexnalogiyalarniyaratish;</a:t>
            </a:r>
            <a:endParaRPr lang="ru-RU" sz="1800" dirty="0"/>
          </a:p>
          <a:p>
            <a:pPr lvl="1"/>
            <a:r>
              <a:rPr lang="ru-RU" dirty="0"/>
              <a:t>jamiyatningbarchasohalaridakompyutertexnikasivatexnalogiyasidanunumlifoydalanishningilmiyvamuhandislikmuammolariniechishniyaratishhamdaularnitadbiqetish;</a:t>
            </a:r>
            <a:endParaRPr lang="ru-RU" sz="1800" dirty="0"/>
          </a:p>
          <a:p>
            <a:r>
              <a:rPr lang="ru-RU" dirty="0"/>
              <a:t> </a:t>
            </a:r>
            <a:endParaRPr lang="ru-RU" sz="2400" dirty="0"/>
          </a:p>
          <a:p>
            <a:r>
              <a:rPr lang="en-US" dirty="0" err="1"/>
              <a:t>Shartli</a:t>
            </a:r>
            <a:r>
              <a:rPr lang="en-US" dirty="0"/>
              <a:t> </a:t>
            </a:r>
            <a:r>
              <a:rPr lang="en-US" dirty="0" err="1"/>
              <a:t>ravishda</a:t>
            </a:r>
            <a:r>
              <a:rPr lang="en-US" dirty="0"/>
              <a:t> </a:t>
            </a:r>
            <a:r>
              <a:rPr lang="en-US" dirty="0" err="1"/>
              <a:t>informatikani</a:t>
            </a:r>
            <a:r>
              <a:rPr lang="en-US" dirty="0"/>
              <a:t> </a:t>
            </a:r>
            <a:r>
              <a:rPr lang="en-US" dirty="0" err="1"/>
              <a:t>uchta</a:t>
            </a:r>
            <a:r>
              <a:rPr lang="en-US" dirty="0"/>
              <a:t> </a:t>
            </a:r>
            <a:r>
              <a:rPr lang="en-US" dirty="0" err="1"/>
              <a:t>o’zaro</a:t>
            </a:r>
            <a:r>
              <a:rPr lang="en-US" dirty="0"/>
              <a:t> </a:t>
            </a:r>
            <a:r>
              <a:rPr lang="en-US" dirty="0" err="1"/>
              <a:t>bog’liq</a:t>
            </a:r>
            <a:r>
              <a:rPr lang="en-US" dirty="0"/>
              <a:t> </a:t>
            </a:r>
            <a:r>
              <a:rPr lang="en-US" dirty="0" err="1"/>
              <a:t>qismga</a:t>
            </a:r>
            <a:r>
              <a:rPr lang="en-US" dirty="0"/>
              <a:t> </a:t>
            </a:r>
            <a:r>
              <a:rPr lang="en-US" dirty="0" err="1"/>
              <a:t>bo’lish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:</a:t>
            </a:r>
            <a:endParaRPr lang="ru-RU" sz="2000" dirty="0"/>
          </a:p>
          <a:p>
            <a:endParaRPr lang="ru-RU" dirty="0"/>
          </a:p>
        </p:txBody>
      </p:sp>
      <p:pic>
        <p:nvPicPr>
          <p:cNvPr id="3074" name="Picture 2" descr="D:\RASIM\Kompyuter\kanpettir   RASMI\monitor\t221.gif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857224" y="1785926"/>
            <a:ext cx="3714776" cy="3214710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0000">
                <a:alpha val="39000"/>
              </a:srgbClr>
            </a:gs>
            <a:gs pos="25000">
              <a:srgbClr val="FF6633"/>
            </a:gs>
            <a:gs pos="50000">
              <a:srgbClr val="FFFF00"/>
            </a:gs>
            <a:gs pos="75000">
              <a:srgbClr val="01A78F"/>
            </a:gs>
            <a:gs pos="100000">
              <a:srgbClr val="3366FF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428604"/>
            <a:ext cx="4038600" cy="6072230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/>
              <a:t>Bular</a:t>
            </a:r>
            <a:r>
              <a:rPr lang="en-US" dirty="0"/>
              <a:t> </a:t>
            </a:r>
            <a:r>
              <a:rPr lang="en-US" dirty="0" err="1"/>
              <a:t>yanada</a:t>
            </a:r>
            <a:r>
              <a:rPr lang="en-US" dirty="0"/>
              <a:t> </a:t>
            </a:r>
            <a:r>
              <a:rPr lang="en-US" dirty="0" err="1"/>
              <a:t>yaxshiroq</a:t>
            </a:r>
            <a:r>
              <a:rPr lang="en-US" dirty="0"/>
              <a:t> </a:t>
            </a:r>
            <a:r>
              <a:rPr lang="en-US" dirty="0" err="1"/>
              <a:t>tasavvur</a:t>
            </a:r>
            <a:r>
              <a:rPr lang="en-US" dirty="0"/>
              <a:t> </a:t>
            </a:r>
            <a:r>
              <a:rPr lang="en-US" dirty="0" err="1"/>
              <a:t>etishi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hayoriy</a:t>
            </a:r>
            <a:r>
              <a:rPr lang="en-US" dirty="0"/>
              <a:t> </a:t>
            </a:r>
            <a:r>
              <a:rPr lang="en-US" dirty="0" err="1"/>
              <a:t>bir</a:t>
            </a:r>
            <a:r>
              <a:rPr lang="en-US" dirty="0"/>
              <a:t> </a:t>
            </a:r>
            <a:r>
              <a:rPr lang="en-US" dirty="0" err="1"/>
              <a:t>misol</a:t>
            </a:r>
            <a:r>
              <a:rPr lang="en-US" dirty="0"/>
              <a:t> </a:t>
            </a:r>
            <a:r>
              <a:rPr lang="en-US" dirty="0" err="1"/>
              <a:t>olamiz</a:t>
            </a:r>
            <a:r>
              <a:rPr lang="en-US" dirty="0"/>
              <a:t>, </a:t>
            </a:r>
            <a:r>
              <a:rPr lang="en-US" dirty="0" err="1"/>
              <a:t>faraz</a:t>
            </a:r>
            <a:r>
              <a:rPr lang="en-US" dirty="0"/>
              <a:t> </a:t>
            </a:r>
            <a:r>
              <a:rPr lang="en-US" dirty="0" err="1"/>
              <a:t>qilaylik</a:t>
            </a:r>
            <a:r>
              <a:rPr lang="en-US" dirty="0"/>
              <a:t>, </a:t>
            </a:r>
            <a:r>
              <a:rPr lang="en-US" dirty="0" err="1"/>
              <a:t>siz</a:t>
            </a:r>
            <a:r>
              <a:rPr lang="en-US" dirty="0"/>
              <a:t> </a:t>
            </a:r>
            <a:r>
              <a:rPr lang="en-US" dirty="0" err="1"/>
              <a:t>avtomobvil</a:t>
            </a:r>
            <a:r>
              <a:rPr lang="en-US" dirty="0"/>
              <a:t> </a:t>
            </a:r>
            <a:r>
              <a:rPr lang="en-US" dirty="0" err="1"/>
              <a:t>bozorida</a:t>
            </a:r>
            <a:r>
              <a:rPr lang="en-US" dirty="0"/>
              <a:t> </a:t>
            </a:r>
            <a:r>
              <a:rPr lang="en-US" dirty="0" err="1"/>
              <a:t>ishlovchi</a:t>
            </a:r>
            <a:r>
              <a:rPr lang="en-US" dirty="0"/>
              <a:t> </a:t>
            </a:r>
            <a:r>
              <a:rPr lang="en-US" dirty="0" err="1"/>
              <a:t>firmada</a:t>
            </a:r>
            <a:r>
              <a:rPr lang="en-US" dirty="0"/>
              <a:t> </a:t>
            </a:r>
            <a:r>
              <a:rPr lang="en-US" dirty="0" err="1"/>
              <a:t>menejir</a:t>
            </a:r>
            <a:r>
              <a:rPr lang="en-US" dirty="0"/>
              <a:t> </a:t>
            </a:r>
            <a:r>
              <a:rPr lang="en-US" dirty="0" err="1"/>
              <a:t>bo’lib</a:t>
            </a:r>
            <a:r>
              <a:rPr lang="en-US" dirty="0"/>
              <a:t> </a:t>
            </a:r>
            <a:r>
              <a:rPr lang="en-US" dirty="0" err="1"/>
              <a:t>ishlaysiz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avtomabil</a:t>
            </a:r>
            <a:r>
              <a:rPr lang="en-US" dirty="0"/>
              <a:t> </a:t>
            </a:r>
            <a:r>
              <a:rPr lang="en-US" dirty="0" err="1"/>
              <a:t>texnikasini</a:t>
            </a:r>
            <a:r>
              <a:rPr lang="en-US" dirty="0"/>
              <a:t> </a:t>
            </a:r>
            <a:r>
              <a:rPr lang="en-US" dirty="0" err="1"/>
              <a:t>namoyish</a:t>
            </a:r>
            <a:r>
              <a:rPr lang="en-US" dirty="0"/>
              <a:t> </a:t>
            </a:r>
            <a:r>
              <a:rPr lang="en-US" dirty="0" err="1"/>
              <a:t>etuvchi</a:t>
            </a:r>
            <a:r>
              <a:rPr lang="en-US" dirty="0"/>
              <a:t> </a:t>
            </a:r>
            <a:r>
              <a:rPr lang="en-US" dirty="0" err="1"/>
              <a:t>ko’rgazmaga</a:t>
            </a:r>
            <a:r>
              <a:rPr lang="en-US" dirty="0"/>
              <a:t> </a:t>
            </a:r>
            <a:r>
              <a:rPr lang="en-US" dirty="0" err="1"/>
              <a:t>taklfnoma</a:t>
            </a:r>
            <a:r>
              <a:rPr lang="en-US" dirty="0"/>
              <a:t> </a:t>
            </a:r>
            <a:r>
              <a:rPr lang="en-US" dirty="0" err="1"/>
              <a:t>oldingiz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taklifnomada</a:t>
            </a:r>
            <a:r>
              <a:rPr lang="en-US" dirty="0"/>
              <a:t> </a:t>
            </a:r>
            <a:r>
              <a:rPr lang="en-US" dirty="0" err="1"/>
              <a:t>ko’rgazma</a:t>
            </a:r>
            <a:r>
              <a:rPr lang="en-US" dirty="0"/>
              <a:t> </a:t>
            </a:r>
            <a:r>
              <a:rPr lang="en-US" dirty="0" err="1"/>
              <a:t>bo’ladigan</a:t>
            </a:r>
            <a:r>
              <a:rPr lang="en-US" dirty="0"/>
              <a:t> </a:t>
            </a:r>
            <a:r>
              <a:rPr lang="en-US" dirty="0" err="1"/>
              <a:t>vaqt</a:t>
            </a:r>
            <a:r>
              <a:rPr lang="en-US" dirty="0"/>
              <a:t>, </a:t>
            </a:r>
            <a:r>
              <a:rPr lang="en-US" dirty="0" err="1"/>
              <a:t>joyi</a:t>
            </a:r>
            <a:r>
              <a:rPr lang="en-US" dirty="0"/>
              <a:t>, </a:t>
            </a:r>
            <a:r>
              <a:rPr lang="en-US" dirty="0" err="1"/>
              <a:t>ishtirokchilar</a:t>
            </a:r>
            <a:r>
              <a:rPr lang="en-US" dirty="0"/>
              <a:t> </a:t>
            </a:r>
            <a:r>
              <a:rPr lang="en-US" dirty="0" err="1"/>
              <a:t>tarkibi</a:t>
            </a:r>
            <a:r>
              <a:rPr lang="en-US" dirty="0"/>
              <a:t> </a:t>
            </a:r>
            <a:r>
              <a:rPr lang="en-US" dirty="0" err="1"/>
              <a:t>to’g’risida</a:t>
            </a:r>
            <a:r>
              <a:rPr lang="en-US" dirty="0"/>
              <a:t> </a:t>
            </a:r>
            <a:r>
              <a:rPr lang="en-US" dirty="0" err="1"/>
              <a:t>ma’lumotlar</a:t>
            </a:r>
            <a:r>
              <a:rPr lang="en-US" dirty="0"/>
              <a:t> </a:t>
            </a:r>
            <a:r>
              <a:rPr lang="en-US" dirty="0" err="1"/>
              <a:t>b’lishi</a:t>
            </a:r>
            <a:r>
              <a:rPr lang="en-US" dirty="0"/>
              <a:t> </a:t>
            </a:r>
            <a:r>
              <a:rPr lang="en-US" dirty="0" err="1"/>
              <a:t>mumkin</a:t>
            </a:r>
            <a:r>
              <a:rPr lang="en-US" dirty="0"/>
              <a:t>. Agar </a:t>
            </a:r>
            <a:r>
              <a:rPr lang="en-US" dirty="0" err="1"/>
              <a:t>ko’rgazma</a:t>
            </a:r>
            <a:r>
              <a:rPr lang="en-US" dirty="0"/>
              <a:t> </a:t>
            </a:r>
            <a:r>
              <a:rPr lang="en-US" dirty="0" err="1"/>
              <a:t>yopilganidan</a:t>
            </a:r>
            <a:r>
              <a:rPr lang="en-US" dirty="0"/>
              <a:t> </a:t>
            </a:r>
            <a:r>
              <a:rPr lang="en-US" dirty="0" err="1"/>
              <a:t>so’ng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taklifnomani</a:t>
            </a:r>
            <a:r>
              <a:rPr lang="en-US" dirty="0"/>
              <a:t> </a:t>
            </a:r>
            <a:r>
              <a:rPr lang="en-US" dirty="0" err="1"/>
              <a:t>olganingizda</a:t>
            </a:r>
            <a:r>
              <a:rPr lang="en-US" dirty="0"/>
              <a:t> u </a:t>
            </a:r>
            <a:r>
              <a:rPr lang="en-US" dirty="0" err="1"/>
              <a:t>sizga</a:t>
            </a:r>
            <a:r>
              <a:rPr lang="en-US" dirty="0"/>
              <a:t> </a:t>
            </a:r>
            <a:r>
              <a:rPr lang="en-US" dirty="0" err="1"/>
              <a:t>kerak</a:t>
            </a:r>
            <a:r>
              <a:rPr lang="en-US" dirty="0"/>
              <a:t> </a:t>
            </a:r>
            <a:r>
              <a:rPr lang="en-US" dirty="0" err="1"/>
              <a:t>bo’lmay</a:t>
            </a:r>
            <a:r>
              <a:rPr lang="en-US" dirty="0"/>
              <a:t> </a:t>
            </a:r>
            <a:r>
              <a:rPr lang="en-US" dirty="0" err="1"/>
              <a:t>qolardi</a:t>
            </a:r>
            <a:r>
              <a:rPr lang="en-US" dirty="0"/>
              <a:t>. </a:t>
            </a:r>
            <a:r>
              <a:rPr lang="en-US" dirty="0" err="1"/>
              <a:t>O’z</a:t>
            </a:r>
            <a:r>
              <a:rPr lang="en-US" dirty="0"/>
              <a:t> </a:t>
            </a:r>
            <a:r>
              <a:rPr lang="en-US" dirty="0" err="1"/>
              <a:t>vaqtida</a:t>
            </a:r>
            <a:r>
              <a:rPr lang="en-US" dirty="0"/>
              <a:t> </a:t>
            </a:r>
            <a:r>
              <a:rPr lang="en-US" dirty="0" err="1"/>
              <a:t>emasligi</a:t>
            </a:r>
            <a:r>
              <a:rPr lang="en-US" dirty="0"/>
              <a:t> </a:t>
            </a:r>
            <a:r>
              <a:rPr lang="en-US" dirty="0" err="1"/>
              <a:t>sababli</a:t>
            </a:r>
            <a:r>
              <a:rPr lang="en-US" dirty="0"/>
              <a:t> </a:t>
            </a:r>
            <a:r>
              <a:rPr lang="en-US" dirty="0" err="1"/>
              <a:t>undan</a:t>
            </a:r>
            <a:r>
              <a:rPr lang="en-US" dirty="0"/>
              <a:t> </a:t>
            </a:r>
            <a:r>
              <a:rPr lang="en-US" dirty="0" err="1"/>
              <a:t>foydalanib</a:t>
            </a:r>
            <a:r>
              <a:rPr lang="en-US" dirty="0"/>
              <a:t> </a:t>
            </a:r>
            <a:r>
              <a:rPr lang="en-US" dirty="0" err="1"/>
              <a:t>bo’lmaydi</a:t>
            </a:r>
            <a:r>
              <a:rPr lang="en-US" dirty="0"/>
              <a:t>. </a:t>
            </a:r>
            <a:endParaRPr lang="ru-RU" dirty="0"/>
          </a:p>
          <a:p>
            <a:endParaRPr lang="ru-RU" dirty="0"/>
          </a:p>
        </p:txBody>
      </p:sp>
      <p:pic>
        <p:nvPicPr>
          <p:cNvPr id="4098" name="Picture 2" descr="D:\RASIM\Kompyuter\kanpettir   RASMI\monitor\N_I_IIYAMA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786314" y="1643050"/>
            <a:ext cx="3286148" cy="3786214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A603AB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28604"/>
            <a:ext cx="4038600" cy="5697559"/>
          </a:xfrm>
        </p:spPr>
        <p:txBody>
          <a:bodyPr>
            <a:normAutofit fontScale="77500" lnSpcReduction="20000"/>
          </a:bodyPr>
          <a:lstStyle/>
          <a:p>
            <a:r>
              <a:rPr lang="en-US" dirty="0" err="1"/>
              <a:t>Sintaktik</a:t>
            </a:r>
            <a:r>
              <a:rPr lang="en-US" dirty="0"/>
              <a:t> </a:t>
            </a:r>
            <a:r>
              <a:rPr lang="en-US" dirty="0" err="1"/>
              <a:t>adekvatliligi</a:t>
            </a:r>
            <a:r>
              <a:rPr lang="en-US" dirty="0"/>
              <a:t> </a:t>
            </a:r>
            <a:r>
              <a:rPr lang="en-US" dirty="0" err="1"/>
              <a:t>talablarini</a:t>
            </a:r>
            <a:r>
              <a:rPr lang="en-US" dirty="0"/>
              <a:t> </a:t>
            </a:r>
            <a:r>
              <a:rPr lang="en-US" dirty="0" err="1"/>
              <a:t>bajarish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taklifnoma</a:t>
            </a:r>
            <a:r>
              <a:rPr lang="en-US" dirty="0"/>
              <a:t> </a:t>
            </a:r>
            <a:r>
              <a:rPr lang="en-US" dirty="0" err="1"/>
              <a:t>blankasi</a:t>
            </a:r>
            <a:r>
              <a:rPr lang="en-US" dirty="0"/>
              <a:t> </a:t>
            </a:r>
            <a:r>
              <a:rPr lang="en-US" dirty="0" err="1"/>
              <a:t>butun</a:t>
            </a:r>
            <a:r>
              <a:rPr lang="en-US" dirty="0"/>
              <a:t> </a:t>
            </a:r>
            <a:r>
              <a:rPr lang="en-US" dirty="0" err="1"/>
              <a:t>bo’lishi</a:t>
            </a:r>
            <a:r>
              <a:rPr lang="en-US" dirty="0"/>
              <a:t>, </a:t>
            </a:r>
            <a:r>
              <a:rPr lang="en-US" dirty="0" err="1"/>
              <a:t>qattiq</a:t>
            </a:r>
            <a:r>
              <a:rPr lang="en-US" dirty="0"/>
              <a:t> </a:t>
            </a:r>
            <a:r>
              <a:rPr lang="en-US" dirty="0" err="1"/>
              <a:t>qog’ozdan</a:t>
            </a:r>
            <a:r>
              <a:rPr lang="en-US" dirty="0"/>
              <a:t> </a:t>
            </a:r>
            <a:r>
              <a:rPr lang="en-US" dirty="0" err="1"/>
              <a:t>tayyorlanganligi</a:t>
            </a:r>
            <a:r>
              <a:rPr lang="en-US" dirty="0"/>
              <a:t>, </a:t>
            </a:r>
            <a:r>
              <a:rPr lang="en-US" dirty="0" err="1"/>
              <a:t>shirflarning</a:t>
            </a:r>
            <a:r>
              <a:rPr lang="en-US" dirty="0"/>
              <a:t> </a:t>
            </a:r>
            <a:r>
              <a:rPr lang="en-US" dirty="0" err="1"/>
              <a:t>oson</a:t>
            </a:r>
            <a:r>
              <a:rPr lang="en-US" dirty="0"/>
              <a:t> </a:t>
            </a:r>
            <a:r>
              <a:rPr lang="en-US" dirty="0" err="1"/>
              <a:t>o’qiladiganligi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shu</a:t>
            </a:r>
            <a:r>
              <a:rPr lang="en-US" dirty="0"/>
              <a:t> </a:t>
            </a:r>
            <a:r>
              <a:rPr lang="en-US" dirty="0" err="1"/>
              <a:t>kabilar</a:t>
            </a:r>
            <a:r>
              <a:rPr lang="en-US" dirty="0"/>
              <a:t>. </a:t>
            </a:r>
            <a:r>
              <a:rPr lang="en-US" dirty="0" err="1"/>
              <a:t>Ya’ni</a:t>
            </a:r>
            <a:r>
              <a:rPr lang="en-US" dirty="0"/>
              <a:t>,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erda</a:t>
            </a:r>
            <a:r>
              <a:rPr lang="en-US" dirty="0"/>
              <a:t> biz </a:t>
            </a:r>
            <a:r>
              <a:rPr lang="en-US" dirty="0" err="1"/>
              <a:t>faqat</a:t>
            </a:r>
            <a:r>
              <a:rPr lang="en-US" dirty="0"/>
              <a:t> </a:t>
            </a:r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uzatish</a:t>
            </a:r>
            <a:r>
              <a:rPr lang="en-US" dirty="0"/>
              <a:t> </a:t>
            </a:r>
            <a:r>
              <a:rPr lang="en-US" dirty="0" err="1"/>
              <a:t>jarayoni</a:t>
            </a:r>
            <a:r>
              <a:rPr lang="en-US" dirty="0"/>
              <a:t> </a:t>
            </a:r>
            <a:r>
              <a:rPr lang="en-US" dirty="0" err="1"/>
              <a:t>to’g’risida</a:t>
            </a:r>
            <a:r>
              <a:rPr lang="en-US" dirty="0"/>
              <a:t> bosh </a:t>
            </a:r>
            <a:r>
              <a:rPr lang="en-US" dirty="0" err="1"/>
              <a:t>qotiramiz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unda</a:t>
            </a:r>
            <a:r>
              <a:rPr lang="en-US" dirty="0"/>
              <a:t> </a:t>
            </a:r>
            <a:r>
              <a:rPr lang="en-US" dirty="0" err="1"/>
              <a:t>nima</a:t>
            </a:r>
            <a:r>
              <a:rPr lang="en-US" dirty="0"/>
              <a:t> </a:t>
            </a:r>
            <a:r>
              <a:rPr lang="en-US" dirty="0" err="1"/>
              <a:t>yozilganligi</a:t>
            </a:r>
            <a:r>
              <a:rPr lang="en-US" dirty="0"/>
              <a:t> </a:t>
            </a:r>
            <a:r>
              <a:rPr lang="en-US" dirty="0" err="1"/>
              <a:t>bizni</a:t>
            </a:r>
            <a:r>
              <a:rPr lang="en-US" dirty="0"/>
              <a:t> </a:t>
            </a:r>
            <a:r>
              <a:rPr lang="en-US" dirty="0" err="1"/>
              <a:t>qiziqtirmaydi</a:t>
            </a:r>
            <a:r>
              <a:rPr lang="en-US" dirty="0"/>
              <a:t>. </a:t>
            </a:r>
            <a:r>
              <a:rPr lang="en-US" dirty="0" err="1"/>
              <a:t>Sematik</a:t>
            </a:r>
            <a:r>
              <a:rPr lang="en-US" dirty="0"/>
              <a:t> </a:t>
            </a:r>
            <a:r>
              <a:rPr lang="en-US" dirty="0" err="1"/>
              <a:t>adekvatligi</a:t>
            </a:r>
            <a:r>
              <a:rPr lang="en-US" dirty="0"/>
              <a:t> </a:t>
            </a:r>
            <a:r>
              <a:rPr lang="en-US" dirty="0" err="1"/>
              <a:t>bizdan</a:t>
            </a:r>
            <a:r>
              <a:rPr lang="en-US" dirty="0"/>
              <a:t> </a:t>
            </a:r>
            <a:r>
              <a:rPr lang="en-US" dirty="0" err="1"/>
              <a:t>taklifnomadagi</a:t>
            </a:r>
            <a:r>
              <a:rPr lang="en-US" dirty="0"/>
              <a:t> </a:t>
            </a:r>
            <a:r>
              <a:rPr lang="en-US" dirty="0" err="1"/>
              <a:t>xabarni</a:t>
            </a:r>
            <a:r>
              <a:rPr lang="en-US" dirty="0"/>
              <a:t> </a:t>
            </a:r>
            <a:r>
              <a:rPr lang="en-US" dirty="0" err="1"/>
              <a:t>haqiqatga</a:t>
            </a:r>
            <a:r>
              <a:rPr lang="en-US" dirty="0"/>
              <a:t> </a:t>
            </a:r>
            <a:r>
              <a:rPr lang="en-US" dirty="0" err="1"/>
              <a:t>mos</a:t>
            </a:r>
            <a:r>
              <a:rPr lang="en-US" dirty="0"/>
              <a:t> </a:t>
            </a:r>
            <a:r>
              <a:rPr lang="en-US" dirty="0" err="1"/>
              <a:t>kelishini</a:t>
            </a:r>
            <a:r>
              <a:rPr lang="en-US" dirty="0"/>
              <a:t> </a:t>
            </a:r>
            <a:r>
              <a:rPr lang="en-US" dirty="0" err="1"/>
              <a:t>talab</a:t>
            </a:r>
            <a:r>
              <a:rPr lang="en-US" dirty="0"/>
              <a:t> </a:t>
            </a:r>
            <a:r>
              <a:rPr lang="en-US" dirty="0" err="1"/>
              <a:t>qiladi</a:t>
            </a:r>
            <a:r>
              <a:rPr lang="en-US" dirty="0"/>
              <a:t>. </a:t>
            </a:r>
            <a:r>
              <a:rPr lang="en-US" dirty="0" err="1"/>
              <a:t>Pavilon</a:t>
            </a:r>
            <a:r>
              <a:rPr lang="en-US" dirty="0"/>
              <a:t> </a:t>
            </a:r>
            <a:r>
              <a:rPr lang="en-US" dirty="0" err="1"/>
              <a:t>nomerlari</a:t>
            </a:r>
            <a:r>
              <a:rPr lang="en-US" dirty="0"/>
              <a:t>, </a:t>
            </a:r>
            <a:r>
              <a:rPr lang="en-US" dirty="0" err="1"/>
              <a:t>tadbirning</a:t>
            </a:r>
            <a:r>
              <a:rPr lang="en-US" dirty="0"/>
              <a:t> </a:t>
            </a:r>
            <a:r>
              <a:rPr lang="en-US" dirty="0" err="1"/>
              <a:t>bo’lish</a:t>
            </a:r>
            <a:r>
              <a:rPr lang="en-US" dirty="0"/>
              <a:t> </a:t>
            </a:r>
            <a:r>
              <a:rPr lang="en-US" dirty="0" err="1"/>
              <a:t>vaqti</a:t>
            </a:r>
            <a:r>
              <a:rPr lang="en-US" dirty="0"/>
              <a:t> </a:t>
            </a:r>
            <a:r>
              <a:rPr lang="en-US" dirty="0" err="1"/>
              <a:t>mos</a:t>
            </a:r>
            <a:r>
              <a:rPr lang="en-US" dirty="0"/>
              <a:t> </a:t>
            </a:r>
            <a:r>
              <a:rPr lang="en-US" dirty="0" err="1"/>
              <a:t>kelishi</a:t>
            </a:r>
            <a:r>
              <a:rPr lang="en-US" dirty="0"/>
              <a:t> </a:t>
            </a:r>
            <a:r>
              <a:rPr lang="en-US" dirty="0" err="1"/>
              <a:t>tekshiriladi</a:t>
            </a:r>
            <a:r>
              <a:rPr lang="en-US" dirty="0"/>
              <a:t>. </a:t>
            </a:r>
            <a:endParaRPr lang="ru-RU" dirty="0"/>
          </a:p>
          <a:p>
            <a:r>
              <a:rPr lang="en-US" dirty="0"/>
              <a:t> </a:t>
            </a:r>
            <a:endParaRPr lang="ru-RU" dirty="0"/>
          </a:p>
          <a:p>
            <a:endParaRPr lang="ru-RU" dirty="0"/>
          </a:p>
        </p:txBody>
      </p:sp>
      <p:pic>
        <p:nvPicPr>
          <p:cNvPr id="5122" name="Picture 2" descr="D:\RASIM\Kompyuter\kanpettir   RASMI\monitor\TN_N_I_CML171_s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642910" y="1357298"/>
            <a:ext cx="4143404" cy="4357718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20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err="1">
                <a:solidFill>
                  <a:srgbClr val="00B050"/>
                </a:solidFill>
              </a:rPr>
              <a:t>Informatikaning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 err="1">
                <a:solidFill>
                  <a:srgbClr val="00B050"/>
                </a:solidFill>
              </a:rPr>
              <a:t>axboerotlashgan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 err="1">
                <a:solidFill>
                  <a:srgbClr val="00B050"/>
                </a:solidFill>
              </a:rPr>
              <a:t>jamiyatdagi</a:t>
            </a:r>
            <a:r>
              <a:rPr lang="en-US" sz="2800" dirty="0">
                <a:solidFill>
                  <a:srgbClr val="00B050"/>
                </a:solidFill>
              </a:rPr>
              <a:t> </a:t>
            </a:r>
            <a:r>
              <a:rPr lang="en-US" sz="2800" dirty="0" err="1">
                <a:solidFill>
                  <a:srgbClr val="00B050"/>
                </a:solidFill>
              </a:rPr>
              <a:t>o’rni</a:t>
            </a:r>
            <a:r>
              <a:rPr lang="en-US" sz="2800" dirty="0">
                <a:solidFill>
                  <a:srgbClr val="00B050"/>
                </a:solidFill>
              </a:rPr>
              <a:t>.</a:t>
            </a:r>
            <a:r>
              <a:rPr lang="ru-RU" sz="2800" dirty="0">
                <a:solidFill>
                  <a:srgbClr val="00B050"/>
                </a:solidFill>
              </a:rPr>
              <a:t/>
            </a:r>
            <a:br>
              <a:rPr lang="ru-RU" sz="2800" dirty="0">
                <a:solidFill>
                  <a:srgbClr val="00B050"/>
                </a:solidFill>
              </a:rPr>
            </a:br>
            <a:endParaRPr lang="ru-RU" sz="2800" dirty="0">
              <a:solidFill>
                <a:srgbClr val="00B05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000108"/>
            <a:ext cx="4038600" cy="5643602"/>
          </a:xfrm>
        </p:spPr>
        <p:txBody>
          <a:bodyPr>
            <a:normAutofit fontScale="85000" lnSpcReduction="10000"/>
          </a:bodyPr>
          <a:lstStyle/>
          <a:p>
            <a:r>
              <a:rPr lang="en-US" dirty="0" err="1"/>
              <a:t>Hozirgi</a:t>
            </a:r>
            <a:r>
              <a:rPr lang="en-US" dirty="0"/>
              <a:t> </a:t>
            </a:r>
            <a:r>
              <a:rPr lang="en-US" dirty="0" err="1"/>
              <a:t>kunda</a:t>
            </a:r>
            <a:r>
              <a:rPr lang="en-US" dirty="0"/>
              <a:t> </a:t>
            </a:r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kompyuter</a:t>
            </a:r>
            <a:r>
              <a:rPr lang="en-US" dirty="0"/>
              <a:t> </a:t>
            </a:r>
            <a:r>
              <a:rPr lang="en-US" dirty="0" err="1"/>
              <a:t>texnalogiyalari</a:t>
            </a:r>
            <a:r>
              <a:rPr lang="en-US" dirty="0"/>
              <a:t> </a:t>
            </a:r>
            <a:r>
              <a:rPr lang="en-US" dirty="0" err="1"/>
              <a:t>iboralari</a:t>
            </a:r>
            <a:r>
              <a:rPr lang="en-US" dirty="0"/>
              <a:t> </a:t>
            </a:r>
            <a:r>
              <a:rPr lang="en-US" dirty="0" err="1"/>
              <a:t>kundalik</a:t>
            </a:r>
            <a:r>
              <a:rPr lang="en-US" dirty="0"/>
              <a:t> </a:t>
            </a:r>
            <a:r>
              <a:rPr lang="en-US" dirty="0" err="1"/>
              <a:t>turmushda</a:t>
            </a:r>
            <a:r>
              <a:rPr lang="en-US" dirty="0"/>
              <a:t> eng </a:t>
            </a:r>
            <a:r>
              <a:rPr lang="en-US" dirty="0" err="1"/>
              <a:t>ko’p</a:t>
            </a:r>
            <a:r>
              <a:rPr lang="en-US" dirty="0"/>
              <a:t> </a:t>
            </a:r>
            <a:r>
              <a:rPr lang="en-US" dirty="0" err="1"/>
              <a:t>qo’llaniladigan</a:t>
            </a:r>
            <a:r>
              <a:rPr lang="en-US" dirty="0"/>
              <a:t> </a:t>
            </a:r>
            <a:r>
              <a:rPr lang="en-US" dirty="0" err="1"/>
              <a:t>tushunchalar</a:t>
            </a:r>
            <a:r>
              <a:rPr lang="en-US" dirty="0"/>
              <a:t> </a:t>
            </a:r>
            <a:r>
              <a:rPr lang="en-US" dirty="0" err="1"/>
              <a:t>dsesak</a:t>
            </a:r>
            <a:r>
              <a:rPr lang="en-US" dirty="0"/>
              <a:t> </a:t>
            </a:r>
            <a:r>
              <a:rPr lang="en-US" dirty="0" err="1"/>
              <a:t>mubolag’a</a:t>
            </a:r>
            <a:r>
              <a:rPr lang="en-US" dirty="0"/>
              <a:t> </a:t>
            </a:r>
            <a:r>
              <a:rPr lang="en-US" dirty="0" err="1"/>
              <a:t>bo’lmaydi</a:t>
            </a:r>
            <a:r>
              <a:rPr lang="en-US" dirty="0"/>
              <a:t>. </a:t>
            </a:r>
            <a:r>
              <a:rPr lang="en-US" dirty="0" err="1"/>
              <a:t>Chunki</a:t>
            </a:r>
            <a:r>
              <a:rPr lang="en-US" dirty="0"/>
              <a:t> </a:t>
            </a:r>
            <a:r>
              <a:rPr lang="en-US" dirty="0" err="1"/>
              <a:t>hayotning</a:t>
            </a:r>
            <a:r>
              <a:rPr lang="en-US" dirty="0"/>
              <a:t> </a:t>
            </a:r>
            <a:r>
              <a:rPr lang="en-US" dirty="0" err="1"/>
              <a:t>qaysi</a:t>
            </a:r>
            <a:r>
              <a:rPr lang="en-US" dirty="0"/>
              <a:t> </a:t>
            </a:r>
            <a:r>
              <a:rPr lang="en-US" dirty="0" err="1"/>
              <a:t>sohasini</a:t>
            </a:r>
            <a:r>
              <a:rPr lang="en-US" dirty="0"/>
              <a:t> </a:t>
            </a:r>
            <a:r>
              <a:rPr lang="en-US" dirty="0" err="1"/>
              <a:t>olmaylik</a:t>
            </a:r>
            <a:r>
              <a:rPr lang="en-US" dirty="0"/>
              <a:t>, </a:t>
            </a:r>
            <a:r>
              <a:rPr lang="en-US" dirty="0" err="1"/>
              <a:t>qanday</a:t>
            </a:r>
            <a:r>
              <a:rPr lang="en-US" dirty="0"/>
              <a:t> </a:t>
            </a:r>
            <a:r>
              <a:rPr lang="en-US" dirty="0" err="1"/>
              <a:t>amallarni</a:t>
            </a:r>
            <a:r>
              <a:rPr lang="en-US" dirty="0"/>
              <a:t> </a:t>
            </a:r>
            <a:r>
              <a:rPr lang="en-US" dirty="0" err="1"/>
              <a:t>bajarmaylik</a:t>
            </a:r>
            <a:r>
              <a:rPr lang="en-US" dirty="0"/>
              <a:t>, </a:t>
            </a:r>
            <a:r>
              <a:rPr lang="en-US" dirty="0" err="1"/>
              <a:t>albatta</a:t>
            </a:r>
            <a:r>
              <a:rPr lang="en-US" dirty="0"/>
              <a:t> </a:t>
            </a:r>
            <a:r>
              <a:rPr lang="en-US" dirty="0" err="1"/>
              <a:t>axborotlar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ish</a:t>
            </a:r>
            <a:r>
              <a:rPr lang="en-US" dirty="0"/>
              <a:t> </a:t>
            </a:r>
            <a:r>
              <a:rPr lang="en-US" dirty="0" err="1"/>
              <a:t>ko’ramiz</a:t>
            </a:r>
            <a:r>
              <a:rPr lang="en-US" dirty="0"/>
              <a:t>. </a:t>
            </a:r>
            <a:r>
              <a:rPr lang="en-US" dirty="0" err="1"/>
              <a:t>Ya’ni</a:t>
            </a:r>
            <a:r>
              <a:rPr lang="en-US" dirty="0"/>
              <a:t> </a:t>
            </a:r>
            <a:r>
              <a:rPr lang="en-US" dirty="0" err="1"/>
              <a:t>axborotlardan</a:t>
            </a:r>
            <a:r>
              <a:rPr lang="en-US" dirty="0"/>
              <a:t> </a:t>
            </a:r>
            <a:r>
              <a:rPr lang="en-US" dirty="0" err="1"/>
              <a:t>foydalanish</a:t>
            </a:r>
            <a:r>
              <a:rPr lang="en-US" dirty="0"/>
              <a:t>, </a:t>
            </a:r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almashinish</a:t>
            </a:r>
            <a:r>
              <a:rPr lang="en-US" dirty="0"/>
              <a:t>, </a:t>
            </a:r>
            <a:r>
              <a:rPr lang="en-US" dirty="0" err="1"/>
              <a:t>ularni</a:t>
            </a:r>
            <a:r>
              <a:rPr lang="en-US" dirty="0"/>
              <a:t> </a:t>
            </a:r>
            <a:r>
              <a:rPr lang="en-US" dirty="0" err="1"/>
              <a:t>uzatish</a:t>
            </a:r>
            <a:r>
              <a:rPr lang="en-US" dirty="0"/>
              <a:t> </a:t>
            </a:r>
            <a:r>
              <a:rPr lang="en-US" dirty="0" err="1"/>
              <a:t>inson</a:t>
            </a:r>
            <a:r>
              <a:rPr lang="en-US" dirty="0"/>
              <a:t> </a:t>
            </a:r>
            <a:r>
              <a:rPr lang="en-US" dirty="0" err="1"/>
              <a:t>faoliyatning</a:t>
            </a:r>
            <a:r>
              <a:rPr lang="en-US" dirty="0"/>
              <a:t> </a:t>
            </a:r>
            <a:r>
              <a:rPr lang="en-US" dirty="0" err="1"/>
              <a:t>asosiy</a:t>
            </a:r>
            <a:r>
              <a:rPr lang="en-US" dirty="0"/>
              <a:t> </a:t>
            </a:r>
            <a:r>
              <a:rPr lang="en-US" dirty="0" err="1"/>
              <a:t>negizini</a:t>
            </a:r>
            <a:r>
              <a:rPr lang="en-US" dirty="0"/>
              <a:t> </a:t>
            </a:r>
            <a:r>
              <a:rPr lang="en-US" dirty="0" err="1"/>
              <a:t>tashkil</a:t>
            </a:r>
            <a:r>
              <a:rPr lang="en-US" dirty="0"/>
              <a:t> </a:t>
            </a:r>
            <a:r>
              <a:rPr lang="en-US" dirty="0" err="1"/>
              <a:t>etadi</a:t>
            </a:r>
            <a:r>
              <a:rPr lang="en-US" dirty="0"/>
              <a:t>. </a:t>
            </a:r>
            <a:endParaRPr lang="ru-RU" dirty="0"/>
          </a:p>
          <a:p>
            <a:endParaRPr lang="ru-RU" dirty="0"/>
          </a:p>
        </p:txBody>
      </p:sp>
      <p:pic>
        <p:nvPicPr>
          <p:cNvPr id="6146" name="Picture 2" descr="D:\RASIM\Kompyuter\kanpettir   RASMI\monitor\TN_t22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643438" y="1928802"/>
            <a:ext cx="3786214" cy="3357586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B050"/>
            </a:gs>
            <a:gs pos="45000">
              <a:srgbClr val="FF7A00"/>
            </a:gs>
            <a:gs pos="70000">
              <a:srgbClr val="FF0300"/>
            </a:gs>
            <a:gs pos="100000">
              <a:srgbClr val="4D0808"/>
            </a:gs>
          </a:gsLst>
          <a:lin ang="162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428604"/>
            <a:ext cx="4038600" cy="6143668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/>
              <a:t>Hozirgi</a:t>
            </a:r>
            <a:r>
              <a:rPr lang="en-US" dirty="0"/>
              <a:t> </a:t>
            </a:r>
            <a:r>
              <a:rPr lang="en-US" dirty="0" err="1"/>
              <a:t>kunda</a:t>
            </a:r>
            <a:r>
              <a:rPr lang="en-US" dirty="0"/>
              <a:t> </a:t>
            </a:r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texnalogiyasijamiyatning</a:t>
            </a:r>
            <a:r>
              <a:rPr lang="en-US" dirty="0"/>
              <a:t> </a:t>
            </a:r>
            <a:r>
              <a:rPr lang="en-US" dirty="0" err="1"/>
              <a:t>jadal</a:t>
            </a:r>
            <a:r>
              <a:rPr lang="en-US" dirty="0"/>
              <a:t> </a:t>
            </a:r>
            <a:r>
              <a:rPr lang="en-US" dirty="0" err="1"/>
              <a:t>rivojalanishiga</a:t>
            </a:r>
            <a:r>
              <a:rPr lang="en-US" dirty="0"/>
              <a:t> </a:t>
            </a:r>
            <a:r>
              <a:rPr lang="en-US" dirty="0" err="1"/>
              <a:t>ta’sir</a:t>
            </a:r>
            <a:r>
              <a:rPr lang="en-US" dirty="0"/>
              <a:t> </a:t>
            </a:r>
            <a:r>
              <a:rPr lang="en-US" dirty="0" err="1"/>
              <a:t>etuvchi</a:t>
            </a:r>
            <a:r>
              <a:rPr lang="en-US" dirty="0"/>
              <a:t> eng </a:t>
            </a:r>
            <a:r>
              <a:rPr lang="en-US" dirty="0" err="1"/>
              <a:t>muhim</a:t>
            </a:r>
            <a:r>
              <a:rPr lang="en-US" dirty="0"/>
              <a:t> </a:t>
            </a:r>
            <a:r>
              <a:rPr lang="en-US" dirty="0" err="1"/>
              <a:t>omildir</a:t>
            </a:r>
            <a:r>
              <a:rPr lang="en-US" dirty="0"/>
              <a:t>. </a:t>
            </a:r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texnalogiyasi</a:t>
            </a:r>
            <a:r>
              <a:rPr lang="en-US" dirty="0"/>
              <a:t> </a:t>
            </a:r>
            <a:r>
              <a:rPr lang="en-US" dirty="0" err="1"/>
              <a:t>insoniyat</a:t>
            </a:r>
            <a:r>
              <a:rPr lang="en-US" dirty="0"/>
              <a:t> </a:t>
            </a:r>
            <a:r>
              <a:rPr lang="en-US" dirty="0" err="1"/>
              <a:t>taraqqiyotining</a:t>
            </a:r>
            <a:r>
              <a:rPr lang="en-US" dirty="0"/>
              <a:t> </a:t>
            </a:r>
            <a:r>
              <a:rPr lang="en-US" dirty="0" err="1"/>
              <a:t>turli</a:t>
            </a:r>
            <a:r>
              <a:rPr lang="en-US" dirty="0"/>
              <a:t> </a:t>
            </a:r>
            <a:r>
              <a:rPr lang="en-US" dirty="0" err="1"/>
              <a:t>bosqichlarida</a:t>
            </a:r>
            <a:r>
              <a:rPr lang="en-US" dirty="0"/>
              <a:t> ham </a:t>
            </a:r>
            <a:r>
              <a:rPr lang="en-US" dirty="0" err="1"/>
              <a:t>mavjud</a:t>
            </a:r>
            <a:r>
              <a:rPr lang="en-US" dirty="0"/>
              <a:t> </a:t>
            </a:r>
            <a:r>
              <a:rPr lang="en-US" dirty="0" err="1"/>
              <a:t>bo’lgan</a:t>
            </a:r>
            <a:r>
              <a:rPr lang="en-US" dirty="0"/>
              <a:t> </a:t>
            </a:r>
            <a:r>
              <a:rPr lang="en-US" dirty="0" err="1"/>
              <a:t>bo’lsa</a:t>
            </a:r>
            <a:r>
              <a:rPr lang="en-US" dirty="0"/>
              <a:t>- </a:t>
            </a:r>
            <a:r>
              <a:rPr lang="en-US" dirty="0" err="1"/>
              <a:t>da</a:t>
            </a:r>
            <a:r>
              <a:rPr lang="en-US" dirty="0"/>
              <a:t>, </a:t>
            </a:r>
            <a:r>
              <a:rPr lang="en-US" dirty="0" err="1"/>
              <a:t>hozirgi</a:t>
            </a:r>
            <a:r>
              <a:rPr lang="en-US" dirty="0"/>
              <a:t> </a:t>
            </a:r>
            <a:r>
              <a:rPr lang="en-US" dirty="0" err="1"/>
              <a:t>zamon</a:t>
            </a:r>
            <a:r>
              <a:rPr lang="en-US" dirty="0"/>
              <a:t> </a:t>
            </a:r>
            <a:r>
              <a:rPr lang="en-US" dirty="0" err="1"/>
              <a:t>axborotlashgan</a:t>
            </a:r>
            <a:r>
              <a:rPr lang="en-US" dirty="0"/>
              <a:t> </a:t>
            </a:r>
            <a:r>
              <a:rPr lang="en-US" dirty="0" err="1"/>
              <a:t>jamiyatning</a:t>
            </a:r>
            <a:r>
              <a:rPr lang="en-US" dirty="0"/>
              <a:t> </a:t>
            </a:r>
            <a:r>
              <a:rPr lang="en-US" dirty="0" err="1"/>
              <a:t>o’ziga</a:t>
            </a:r>
            <a:r>
              <a:rPr lang="en-US" dirty="0"/>
              <a:t> </a:t>
            </a:r>
            <a:r>
              <a:rPr lang="en-US" dirty="0" err="1"/>
              <a:t>xos</a:t>
            </a:r>
            <a:r>
              <a:rPr lang="en-US" dirty="0"/>
              <a:t> </a:t>
            </a:r>
            <a:r>
              <a:rPr lang="en-US" dirty="0" err="1"/>
              <a:t>xususiyati</a:t>
            </a:r>
            <a:r>
              <a:rPr lang="en-US" dirty="0"/>
              <a:t> </a:t>
            </a:r>
            <a:r>
              <a:rPr lang="en-US" dirty="0" err="1"/>
              <a:t>shundaki</a:t>
            </a:r>
            <a:r>
              <a:rPr lang="en-US" dirty="0"/>
              <a:t>, </a:t>
            </a:r>
            <a:r>
              <a:rPr lang="en-US" dirty="0" err="1"/>
              <a:t>sivilizatsiya</a:t>
            </a:r>
            <a:r>
              <a:rPr lang="en-US" dirty="0"/>
              <a:t> </a:t>
            </a:r>
            <a:r>
              <a:rPr lang="en-US" dirty="0" err="1"/>
              <a:t>tarixida</a:t>
            </a:r>
            <a:r>
              <a:rPr lang="en-US" dirty="0"/>
              <a:t> </a:t>
            </a:r>
            <a:r>
              <a:rPr lang="en-US" dirty="0" err="1"/>
              <a:t>birinchi</a:t>
            </a:r>
            <a:r>
              <a:rPr lang="en-US" dirty="0"/>
              <a:t> </a:t>
            </a:r>
            <a:r>
              <a:rPr lang="en-US" dirty="0" err="1"/>
              <a:t>marta</a:t>
            </a:r>
            <a:r>
              <a:rPr lang="en-US" dirty="0"/>
              <a:t> </a:t>
            </a:r>
            <a:r>
              <a:rPr lang="en-US" dirty="0" err="1"/>
              <a:t>bilimlarga</a:t>
            </a:r>
            <a:r>
              <a:rPr lang="en-US" dirty="0"/>
              <a:t> </a:t>
            </a:r>
            <a:r>
              <a:rPr lang="en-US" dirty="0" err="1"/>
              <a:t>erishish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</a:t>
            </a:r>
            <a:r>
              <a:rPr lang="en-US" dirty="0" err="1"/>
              <a:t>ishlab</a:t>
            </a:r>
            <a:r>
              <a:rPr lang="en-US" dirty="0"/>
              <a:t> </a:t>
            </a:r>
            <a:r>
              <a:rPr lang="en-US" dirty="0" err="1"/>
              <a:t>chiqarishga</a:t>
            </a:r>
            <a:r>
              <a:rPr lang="en-US" dirty="0"/>
              <a:t> </a:t>
            </a:r>
            <a:r>
              <a:rPr lang="en-US" dirty="0" err="1"/>
              <a:t>sarflanadigan</a:t>
            </a:r>
            <a:r>
              <a:rPr lang="en-US" dirty="0"/>
              <a:t> </a:t>
            </a:r>
            <a:r>
              <a:rPr lang="en-US" dirty="0" err="1"/>
              <a:t>xarajatlardan</a:t>
            </a:r>
            <a:r>
              <a:rPr lang="en-US" dirty="0"/>
              <a:t> </a:t>
            </a:r>
            <a:r>
              <a:rPr lang="en-US" dirty="0" err="1"/>
              <a:t>ustunlik</a:t>
            </a:r>
            <a:r>
              <a:rPr lang="en-US" dirty="0"/>
              <a:t> </a:t>
            </a:r>
            <a:r>
              <a:rPr lang="en-US" dirty="0" err="1"/>
              <a:t>qilmoqda</a:t>
            </a:r>
            <a:r>
              <a:rPr lang="en-US" dirty="0"/>
              <a:t>, </a:t>
            </a:r>
            <a:r>
              <a:rPr lang="en-US" dirty="0" err="1"/>
              <a:t>ya’ni</a:t>
            </a:r>
            <a:r>
              <a:rPr lang="en-US" dirty="0"/>
              <a:t> </a:t>
            </a:r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texnalogiyalari</a:t>
            </a:r>
            <a:r>
              <a:rPr lang="en-US" dirty="0"/>
              <a:t> </a:t>
            </a:r>
            <a:r>
              <a:rPr lang="en-US" dirty="0" err="1"/>
              <a:t>mavjud</a:t>
            </a:r>
            <a:r>
              <a:rPr lang="en-US" dirty="0"/>
              <a:t> </a:t>
            </a:r>
            <a:r>
              <a:rPr lang="en-US" dirty="0" err="1"/>
              <a:t>yangi</a:t>
            </a:r>
            <a:r>
              <a:rPr lang="en-US" dirty="0"/>
              <a:t> </a:t>
            </a:r>
            <a:r>
              <a:rPr lang="en-US" dirty="0" err="1"/>
              <a:t>texnalogiyalar</a:t>
            </a:r>
            <a:r>
              <a:rPr lang="en-US" dirty="0"/>
              <a:t> </a:t>
            </a:r>
            <a:r>
              <a:rPr lang="en-US" dirty="0" err="1"/>
              <a:t>orasida</a:t>
            </a:r>
            <a:r>
              <a:rPr lang="en-US" dirty="0"/>
              <a:t> </a:t>
            </a:r>
            <a:r>
              <a:rPr lang="en-US" dirty="0" err="1"/>
              <a:t>etakchi</a:t>
            </a:r>
            <a:r>
              <a:rPr lang="en-US" dirty="0"/>
              <a:t> </a:t>
            </a:r>
            <a:r>
              <a:rPr lang="en-US" dirty="0" err="1"/>
              <a:t>o’rinni</a:t>
            </a:r>
            <a:r>
              <a:rPr lang="en-US" dirty="0"/>
              <a:t> </a:t>
            </a:r>
            <a:r>
              <a:rPr lang="en-US" dirty="0" err="1"/>
              <a:t>egallamoqda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7170" name="Picture 2" descr="D:\RASIM\Kompyuter\kanpettir   RASMI\TN_m41_dt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4" y="1285860"/>
            <a:ext cx="4286280" cy="3929090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FFFF00"/>
            </a:gs>
            <a:gs pos="21001">
              <a:srgbClr val="0819FB"/>
            </a:gs>
            <a:gs pos="35001">
              <a:srgbClr val="1A8D48"/>
            </a:gs>
            <a:gs pos="52000">
              <a:srgbClr val="FFFF00"/>
            </a:gs>
            <a:gs pos="73000">
              <a:srgbClr val="EE3F17"/>
            </a:gs>
            <a:gs pos="88000">
              <a:srgbClr val="E81766"/>
            </a:gs>
            <a:gs pos="100000">
              <a:srgbClr val="A603AB"/>
            </a:gs>
          </a:gsLst>
          <a:lin ang="189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357166"/>
            <a:ext cx="4038600" cy="6143668"/>
          </a:xfrm>
        </p:spPr>
        <p:txBody>
          <a:bodyPr>
            <a:normAutofit fontScale="85000" lnSpcReduction="20000"/>
          </a:bodyPr>
          <a:lstStyle/>
          <a:p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texnalogiyalari</a:t>
            </a:r>
            <a:r>
              <a:rPr lang="en-US" dirty="0"/>
              <a:t> </a:t>
            </a:r>
            <a:r>
              <a:rPr lang="en-US" dirty="0" err="1"/>
              <a:t>industriyasi</a:t>
            </a:r>
            <a:r>
              <a:rPr lang="en-US" dirty="0"/>
              <a:t> </a:t>
            </a:r>
            <a:r>
              <a:rPr lang="en-US" dirty="0" err="1"/>
              <a:t>majmuini</a:t>
            </a:r>
            <a:r>
              <a:rPr lang="en-US" dirty="0"/>
              <a:t> </a:t>
            </a:r>
            <a:r>
              <a:rPr lang="en-US" dirty="0" err="1"/>
              <a:t>kompyuter</a:t>
            </a:r>
            <a:r>
              <a:rPr lang="en-US" dirty="0"/>
              <a:t>, </a:t>
            </a:r>
            <a:r>
              <a:rPr lang="en-US" dirty="0" err="1"/>
              <a:t>aloqa</a:t>
            </a:r>
            <a:r>
              <a:rPr lang="en-US" dirty="0"/>
              <a:t> </a:t>
            </a:r>
            <a:r>
              <a:rPr lang="en-US" dirty="0" err="1"/>
              <a:t>tizimi</a:t>
            </a:r>
            <a:r>
              <a:rPr lang="en-US" dirty="0"/>
              <a:t>, </a:t>
            </a:r>
            <a:r>
              <a:rPr lang="en-US" dirty="0" err="1"/>
              <a:t>ma’lumotlar</a:t>
            </a:r>
            <a:r>
              <a:rPr lang="en-US" dirty="0"/>
              <a:t> </a:t>
            </a:r>
            <a:r>
              <a:rPr lang="en-US" dirty="0" err="1"/>
              <a:t>ombori</a:t>
            </a:r>
            <a:r>
              <a:rPr lang="en-US" dirty="0"/>
              <a:t>, </a:t>
            </a:r>
            <a:r>
              <a:rPr lang="en-US" dirty="0" err="1"/>
              <a:t>bilimlar</a:t>
            </a:r>
            <a:r>
              <a:rPr lang="en-US" dirty="0"/>
              <a:t> </a:t>
            </a:r>
            <a:r>
              <a:rPr lang="en-US" dirty="0" err="1"/>
              <a:t>ombori</a:t>
            </a:r>
            <a:r>
              <a:rPr lang="en-US" dirty="0"/>
              <a:t> </a:t>
            </a:r>
            <a:r>
              <a:rPr lang="en-US" dirty="0" err="1"/>
              <a:t>va</a:t>
            </a:r>
            <a:r>
              <a:rPr lang="en-US" dirty="0"/>
              <a:t> u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bog’liq</a:t>
            </a:r>
            <a:r>
              <a:rPr lang="en-US" dirty="0"/>
              <a:t> </a:t>
            </a:r>
            <a:r>
              <a:rPr lang="en-US" dirty="0" err="1"/>
              <a:t>faoliyat</a:t>
            </a:r>
            <a:r>
              <a:rPr lang="en-US" dirty="0"/>
              <a:t> </a:t>
            </a:r>
            <a:r>
              <a:rPr lang="en-US" dirty="0" err="1"/>
              <a:t>sohalari</a:t>
            </a:r>
            <a:r>
              <a:rPr lang="en-US" dirty="0"/>
              <a:t> </a:t>
            </a:r>
            <a:r>
              <a:rPr lang="en-US" dirty="0" err="1"/>
              <a:t>tashkil</a:t>
            </a:r>
            <a:r>
              <a:rPr lang="en-US" dirty="0"/>
              <a:t> </a:t>
            </a:r>
            <a:r>
              <a:rPr lang="en-US" dirty="0" err="1"/>
              <a:t>etadi</a:t>
            </a:r>
            <a:r>
              <a:rPr lang="en-US" dirty="0"/>
              <a:t>. </a:t>
            </a:r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texnalogiyalari</a:t>
            </a:r>
            <a:r>
              <a:rPr lang="en-US" dirty="0"/>
              <a:t> </a:t>
            </a:r>
            <a:r>
              <a:rPr lang="en-US" dirty="0" err="1"/>
              <a:t>sohasida</a:t>
            </a:r>
            <a:r>
              <a:rPr lang="en-US" dirty="0"/>
              <a:t> </a:t>
            </a:r>
            <a:r>
              <a:rPr lang="en-US" dirty="0" err="1"/>
              <a:t>bevosita</a:t>
            </a:r>
            <a:r>
              <a:rPr lang="en-US" dirty="0"/>
              <a:t> </a:t>
            </a:r>
            <a:r>
              <a:rPr lang="en-US" dirty="0" err="1"/>
              <a:t>ishlamaydigan</a:t>
            </a:r>
            <a:r>
              <a:rPr lang="en-US" dirty="0"/>
              <a:t> </a:t>
            </a:r>
            <a:r>
              <a:rPr lang="en-US" dirty="0" err="1"/>
              <a:t>odamlar</a:t>
            </a:r>
            <a:r>
              <a:rPr lang="en-US" dirty="0"/>
              <a:t> ham </a:t>
            </a:r>
            <a:r>
              <a:rPr lang="en-US" dirty="0" err="1"/>
              <a:t>kundalik</a:t>
            </a:r>
            <a:r>
              <a:rPr lang="en-US" dirty="0"/>
              <a:t> </a:t>
            </a:r>
            <a:r>
              <a:rPr lang="en-US" dirty="0" err="1"/>
              <a:t>ishlari</a:t>
            </a:r>
            <a:r>
              <a:rPr lang="en-US" dirty="0"/>
              <a:t> </a:t>
            </a:r>
            <a:r>
              <a:rPr lang="en-US" dirty="0" err="1"/>
              <a:t>sohasida</a:t>
            </a:r>
            <a:r>
              <a:rPr lang="en-US" dirty="0"/>
              <a:t> </a:t>
            </a:r>
            <a:r>
              <a:rPr lang="en-US" dirty="0" err="1"/>
              <a:t>bevosita</a:t>
            </a:r>
            <a:r>
              <a:rPr lang="en-US" dirty="0"/>
              <a:t> </a:t>
            </a:r>
            <a:r>
              <a:rPr lang="en-US" dirty="0" err="1"/>
              <a:t>ishlamaydigan</a:t>
            </a:r>
            <a:r>
              <a:rPr lang="en-US" dirty="0"/>
              <a:t> </a:t>
            </a:r>
            <a:r>
              <a:rPr lang="en-US" dirty="0" err="1"/>
              <a:t>odamlar</a:t>
            </a:r>
            <a:r>
              <a:rPr lang="en-US" dirty="0"/>
              <a:t> ham </a:t>
            </a:r>
            <a:r>
              <a:rPr lang="en-US" dirty="0" err="1"/>
              <a:t>kundalik</a:t>
            </a:r>
            <a:r>
              <a:rPr lang="en-US" dirty="0"/>
              <a:t> </a:t>
            </a:r>
            <a:r>
              <a:rPr lang="en-US" dirty="0" err="1"/>
              <a:t>ishlarida</a:t>
            </a:r>
            <a:r>
              <a:rPr lang="en-US" dirty="0"/>
              <a:t> </a:t>
            </a:r>
            <a:r>
              <a:rPr lang="en-US" dirty="0" err="1"/>
              <a:t>uning</a:t>
            </a:r>
            <a:r>
              <a:rPr lang="en-US" dirty="0"/>
              <a:t> </a:t>
            </a:r>
            <a:r>
              <a:rPr lang="en-US" dirty="0" err="1"/>
              <a:t>imkoniyatlaridan</a:t>
            </a:r>
            <a:r>
              <a:rPr lang="en-US" dirty="0"/>
              <a:t> </a:t>
            </a:r>
            <a:r>
              <a:rPr lang="en-US" dirty="0" err="1"/>
              <a:t>foydalanadi</a:t>
            </a:r>
            <a:r>
              <a:rPr lang="en-US" dirty="0"/>
              <a:t>. </a:t>
            </a:r>
            <a:r>
              <a:rPr lang="en-US" dirty="0" err="1"/>
              <a:t>Axborot</a:t>
            </a:r>
            <a:r>
              <a:rPr lang="en-US" dirty="0"/>
              <a:t> </a:t>
            </a:r>
            <a:r>
              <a:rPr lang="en-US" dirty="0" err="1"/>
              <a:t>texnalogiyalari</a:t>
            </a:r>
            <a:r>
              <a:rPr lang="en-US" dirty="0"/>
              <a:t> </a:t>
            </a:r>
            <a:r>
              <a:rPr lang="en-US" dirty="0" err="1"/>
              <a:t>turmushning</a:t>
            </a:r>
            <a:r>
              <a:rPr lang="en-US" dirty="0"/>
              <a:t> </a:t>
            </a:r>
            <a:r>
              <a:rPr lang="en-US" dirty="0" err="1"/>
              <a:t>barcha</a:t>
            </a:r>
            <a:r>
              <a:rPr lang="en-US" dirty="0"/>
              <a:t> </a:t>
            </a:r>
            <a:r>
              <a:rPr lang="en-US" dirty="0" err="1"/>
              <a:t>sohalariga</a:t>
            </a:r>
            <a:r>
              <a:rPr lang="en-US" dirty="0"/>
              <a:t> brogan sari </a:t>
            </a:r>
            <a:r>
              <a:rPr lang="en-US" dirty="0" err="1"/>
              <a:t>ko’proq</a:t>
            </a:r>
            <a:r>
              <a:rPr lang="en-US" dirty="0"/>
              <a:t> </a:t>
            </a:r>
            <a:r>
              <a:rPr lang="en-US" dirty="0" err="1"/>
              <a:t>singib</a:t>
            </a:r>
            <a:r>
              <a:rPr lang="en-US" dirty="0"/>
              <a:t> </a:t>
            </a:r>
            <a:r>
              <a:rPr lang="en-US" dirty="0" err="1"/>
              <a:t>borib</a:t>
            </a:r>
            <a:r>
              <a:rPr lang="en-US" dirty="0"/>
              <a:t>, </a:t>
            </a:r>
            <a:r>
              <a:rPr lang="en-US" dirty="0" err="1"/>
              <a:t>uning</a:t>
            </a:r>
            <a:r>
              <a:rPr lang="en-US" dirty="0"/>
              <a:t> </a:t>
            </a:r>
            <a:r>
              <a:rPr lang="en-US" dirty="0" err="1"/>
              <a:t>harakatlantiruvchi</a:t>
            </a:r>
            <a:r>
              <a:rPr lang="en-US" dirty="0"/>
              <a:t> </a:t>
            </a:r>
            <a:r>
              <a:rPr lang="en-US" dirty="0" err="1"/>
              <a:t>kuchiga</a:t>
            </a:r>
            <a:r>
              <a:rPr lang="en-US" dirty="0"/>
              <a:t> </a:t>
            </a:r>
            <a:r>
              <a:rPr lang="en-US" dirty="0" err="1"/>
              <a:t>aylanmoqda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  <p:pic>
        <p:nvPicPr>
          <p:cNvPr id="8195" name="Picture 3" descr="D:\RASIM\Kompyuter\kanpettir   RASMI\notebook\810C60180.gif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00562" y="1214422"/>
            <a:ext cx="4000528" cy="3348845"/>
          </a:xfrm>
          <a:prstGeom prst="rect">
            <a:avLst/>
          </a:prstGeom>
          <a:noFill/>
        </p:spPr>
      </p:pic>
    </p:spTree>
  </p:cSld>
  <p:clrMapOvr>
    <a:masterClrMapping/>
  </p:clrMapOvr>
  <p:transition advTm="6000"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</TotalTime>
  <Words>963</Words>
  <Application>Microsoft Office PowerPoint</Application>
  <PresentationFormat>Экран (4:3)</PresentationFormat>
  <Paragraphs>89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Mavzu: Vatanimizda informatika fanining holati va rivojlanish istiqbollari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Informatikaning axboerotlashgan jamiyatdagi o’rni.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BUNYOD</dc:creator>
  <cp:lastModifiedBy>Home</cp:lastModifiedBy>
  <cp:revision>9</cp:revision>
  <dcterms:created xsi:type="dcterms:W3CDTF">2015-05-19T16:48:12Z</dcterms:created>
  <dcterms:modified xsi:type="dcterms:W3CDTF">2016-05-13T22:58:15Z</dcterms:modified>
</cp:coreProperties>
</file>